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32918400" cx="3291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iKEwmO6QAI/NidkUA4G0rAhgtk0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414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885950" y="1143000"/>
            <a:ext cx="30861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This page is set up as a custom page size:  36” x 36”</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layout illustrated above is an ‘example’.  All boxes are placeholders to illustrate what you might do for your own project – feel free to change as needed to accommodate your research report. Feel free to use color etc to make your poster engaging and informative.</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Please include figures and figure captions to support your research summary.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When complete – SAVE it with your LAST NAME-PASU2021 and post to the google link provided</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2468880" y="5387342"/>
            <a:ext cx="27980640" cy="1146048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1600"/>
              <a:buFont typeface="Calibri"/>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4114800" y="17289782"/>
            <a:ext cx="24688800" cy="7947658"/>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3600"/>
              </a:spcBef>
              <a:spcAft>
                <a:spcPts val="0"/>
              </a:spcAft>
              <a:buClr>
                <a:schemeClr val="dk1"/>
              </a:buClr>
              <a:buSzPts val="8640"/>
              <a:buNone/>
              <a:defRPr sz="8640"/>
            </a:lvl1pPr>
            <a:lvl2pPr lvl="1" algn="ctr">
              <a:lnSpc>
                <a:spcPct val="90000"/>
              </a:lnSpc>
              <a:spcBef>
                <a:spcPts val="1800"/>
              </a:spcBef>
              <a:spcAft>
                <a:spcPts val="0"/>
              </a:spcAft>
              <a:buClr>
                <a:schemeClr val="dk1"/>
              </a:buClr>
              <a:buSzPts val="7200"/>
              <a:buNone/>
              <a:defRPr sz="7200"/>
            </a:lvl2pPr>
            <a:lvl3pPr lvl="2" algn="ctr">
              <a:lnSpc>
                <a:spcPct val="90000"/>
              </a:lnSpc>
              <a:spcBef>
                <a:spcPts val="1800"/>
              </a:spcBef>
              <a:spcAft>
                <a:spcPts val="0"/>
              </a:spcAft>
              <a:buClr>
                <a:schemeClr val="dk1"/>
              </a:buClr>
              <a:buSzPts val="6480"/>
              <a:buNone/>
              <a:defRPr sz="6480"/>
            </a:lvl3pPr>
            <a:lvl4pPr lvl="3" algn="ctr">
              <a:lnSpc>
                <a:spcPct val="90000"/>
              </a:lnSpc>
              <a:spcBef>
                <a:spcPts val="1800"/>
              </a:spcBef>
              <a:spcAft>
                <a:spcPts val="0"/>
              </a:spcAft>
              <a:buClr>
                <a:schemeClr val="dk1"/>
              </a:buClr>
              <a:buSzPts val="5760"/>
              <a:buNone/>
              <a:defRPr sz="5760"/>
            </a:lvl4pPr>
            <a:lvl5pPr lvl="4" algn="ctr">
              <a:lnSpc>
                <a:spcPct val="90000"/>
              </a:lnSpc>
              <a:spcBef>
                <a:spcPts val="1800"/>
              </a:spcBef>
              <a:spcAft>
                <a:spcPts val="0"/>
              </a:spcAft>
              <a:buClr>
                <a:schemeClr val="dk1"/>
              </a:buClr>
              <a:buSzPts val="5760"/>
              <a:buNone/>
              <a:defRPr sz="5760"/>
            </a:lvl5pPr>
            <a:lvl6pPr lvl="5" algn="ctr">
              <a:lnSpc>
                <a:spcPct val="90000"/>
              </a:lnSpc>
              <a:spcBef>
                <a:spcPts val="1800"/>
              </a:spcBef>
              <a:spcAft>
                <a:spcPts val="0"/>
              </a:spcAft>
              <a:buClr>
                <a:schemeClr val="dk1"/>
              </a:buClr>
              <a:buSzPts val="5760"/>
              <a:buNone/>
              <a:defRPr sz="5760"/>
            </a:lvl6pPr>
            <a:lvl7pPr lvl="6" algn="ctr">
              <a:lnSpc>
                <a:spcPct val="90000"/>
              </a:lnSpc>
              <a:spcBef>
                <a:spcPts val="1800"/>
              </a:spcBef>
              <a:spcAft>
                <a:spcPts val="0"/>
              </a:spcAft>
              <a:buClr>
                <a:schemeClr val="dk1"/>
              </a:buClr>
              <a:buSzPts val="5760"/>
              <a:buNone/>
              <a:defRPr sz="5760"/>
            </a:lvl7pPr>
            <a:lvl8pPr lvl="7" algn="ctr">
              <a:lnSpc>
                <a:spcPct val="90000"/>
              </a:lnSpc>
              <a:spcBef>
                <a:spcPts val="1800"/>
              </a:spcBef>
              <a:spcAft>
                <a:spcPts val="0"/>
              </a:spcAft>
              <a:buClr>
                <a:schemeClr val="dk1"/>
              </a:buClr>
              <a:buSzPts val="5760"/>
              <a:buNone/>
              <a:defRPr sz="5760"/>
            </a:lvl8pPr>
            <a:lvl9pPr lvl="8" algn="ctr">
              <a:lnSpc>
                <a:spcPct val="90000"/>
              </a:lnSpc>
              <a:spcBef>
                <a:spcPts val="1800"/>
              </a:spcBef>
              <a:spcAft>
                <a:spcPts val="0"/>
              </a:spcAft>
              <a:buClr>
                <a:schemeClr val="dk1"/>
              </a:buClr>
              <a:buSzPts val="5760"/>
              <a:buNone/>
              <a:defRPr sz="5760"/>
            </a:lvl9pPr>
          </a:lstStyle>
          <a:p/>
        </p:txBody>
      </p:sp>
      <p:sp>
        <p:nvSpPr>
          <p:cNvPr id="18" name="Google Shape;18;p3"/>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2263140" y="1752607"/>
            <a:ext cx="2839212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2"/>
          <p:cNvSpPr txBox="1"/>
          <p:nvPr>
            <p:ph idx="1" type="body"/>
          </p:nvPr>
        </p:nvSpPr>
        <p:spPr>
          <a:xfrm rot="5400000">
            <a:off x="6015989" y="5010151"/>
            <a:ext cx="20886422" cy="283921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75" name="Google Shape;75;p12"/>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2"/>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13157836" y="12151996"/>
            <a:ext cx="27896822" cy="709803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3"/>
          <p:cNvSpPr txBox="1"/>
          <p:nvPr>
            <p:ph idx="1" type="body"/>
          </p:nvPr>
        </p:nvSpPr>
        <p:spPr>
          <a:xfrm rot="5400000">
            <a:off x="-1243964" y="5259706"/>
            <a:ext cx="27896822" cy="2088261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81" name="Google Shape;81;p13"/>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2263140" y="1752607"/>
            <a:ext cx="2839212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2263140" y="8763000"/>
            <a:ext cx="28392120" cy="208864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24" name="Google Shape;24;p4"/>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2245997" y="8206749"/>
            <a:ext cx="28392120" cy="1369313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1600"/>
              <a:buFont typeface="Calibri"/>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2245997" y="22029429"/>
            <a:ext cx="28392120" cy="720089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sz="8640">
                <a:solidFill>
                  <a:schemeClr val="dk1"/>
                </a:solidFill>
              </a:defRPr>
            </a:lvl1pPr>
            <a:lvl2pPr indent="-228600" lvl="1" marL="914400" algn="l">
              <a:lnSpc>
                <a:spcPct val="90000"/>
              </a:lnSpc>
              <a:spcBef>
                <a:spcPts val="1800"/>
              </a:spcBef>
              <a:spcAft>
                <a:spcPts val="0"/>
              </a:spcAft>
              <a:buClr>
                <a:srgbClr val="888888"/>
              </a:buClr>
              <a:buSzPts val="7200"/>
              <a:buNone/>
              <a:defRPr sz="7200">
                <a:solidFill>
                  <a:srgbClr val="888888"/>
                </a:solidFill>
              </a:defRPr>
            </a:lvl2pPr>
            <a:lvl3pPr indent="-228600" lvl="2" marL="1371600" algn="l">
              <a:lnSpc>
                <a:spcPct val="90000"/>
              </a:lnSpc>
              <a:spcBef>
                <a:spcPts val="1800"/>
              </a:spcBef>
              <a:spcAft>
                <a:spcPts val="0"/>
              </a:spcAft>
              <a:buClr>
                <a:srgbClr val="888888"/>
              </a:buClr>
              <a:buSzPts val="6480"/>
              <a:buNone/>
              <a:defRPr sz="6480">
                <a:solidFill>
                  <a:srgbClr val="888888"/>
                </a:solidFill>
              </a:defRPr>
            </a:lvl3pPr>
            <a:lvl4pPr indent="-228600" lvl="3" marL="1828800" algn="l">
              <a:lnSpc>
                <a:spcPct val="90000"/>
              </a:lnSpc>
              <a:spcBef>
                <a:spcPts val="1800"/>
              </a:spcBef>
              <a:spcAft>
                <a:spcPts val="0"/>
              </a:spcAft>
              <a:buClr>
                <a:srgbClr val="888888"/>
              </a:buClr>
              <a:buSzPts val="5760"/>
              <a:buNone/>
              <a:defRPr sz="5760">
                <a:solidFill>
                  <a:srgbClr val="888888"/>
                </a:solidFill>
              </a:defRPr>
            </a:lvl4pPr>
            <a:lvl5pPr indent="-228600" lvl="4" marL="2286000" algn="l">
              <a:lnSpc>
                <a:spcPct val="90000"/>
              </a:lnSpc>
              <a:spcBef>
                <a:spcPts val="1800"/>
              </a:spcBef>
              <a:spcAft>
                <a:spcPts val="0"/>
              </a:spcAft>
              <a:buClr>
                <a:srgbClr val="888888"/>
              </a:buClr>
              <a:buSzPts val="5760"/>
              <a:buNone/>
              <a:defRPr sz="5760">
                <a:solidFill>
                  <a:srgbClr val="888888"/>
                </a:solidFill>
              </a:defRPr>
            </a:lvl5pPr>
            <a:lvl6pPr indent="-228600" lvl="5" marL="2743200" algn="l">
              <a:lnSpc>
                <a:spcPct val="90000"/>
              </a:lnSpc>
              <a:spcBef>
                <a:spcPts val="1800"/>
              </a:spcBef>
              <a:spcAft>
                <a:spcPts val="0"/>
              </a:spcAft>
              <a:buClr>
                <a:srgbClr val="888888"/>
              </a:buClr>
              <a:buSzPts val="5760"/>
              <a:buNone/>
              <a:defRPr sz="5760">
                <a:solidFill>
                  <a:srgbClr val="888888"/>
                </a:solidFill>
              </a:defRPr>
            </a:lvl6pPr>
            <a:lvl7pPr indent="-228600" lvl="6" marL="3200400" algn="l">
              <a:lnSpc>
                <a:spcPct val="90000"/>
              </a:lnSpc>
              <a:spcBef>
                <a:spcPts val="1800"/>
              </a:spcBef>
              <a:spcAft>
                <a:spcPts val="0"/>
              </a:spcAft>
              <a:buClr>
                <a:srgbClr val="888888"/>
              </a:buClr>
              <a:buSzPts val="5760"/>
              <a:buNone/>
              <a:defRPr sz="5760">
                <a:solidFill>
                  <a:srgbClr val="888888"/>
                </a:solidFill>
              </a:defRPr>
            </a:lvl7pPr>
            <a:lvl8pPr indent="-228600" lvl="7" marL="3657600" algn="l">
              <a:lnSpc>
                <a:spcPct val="90000"/>
              </a:lnSpc>
              <a:spcBef>
                <a:spcPts val="1800"/>
              </a:spcBef>
              <a:spcAft>
                <a:spcPts val="0"/>
              </a:spcAft>
              <a:buClr>
                <a:srgbClr val="888888"/>
              </a:buClr>
              <a:buSzPts val="5760"/>
              <a:buNone/>
              <a:defRPr sz="5760">
                <a:solidFill>
                  <a:srgbClr val="888888"/>
                </a:solidFill>
              </a:defRPr>
            </a:lvl8pPr>
            <a:lvl9pPr indent="-228600" lvl="8" marL="4114800" algn="l">
              <a:lnSpc>
                <a:spcPct val="90000"/>
              </a:lnSpc>
              <a:spcBef>
                <a:spcPts val="1800"/>
              </a:spcBef>
              <a:spcAft>
                <a:spcPts val="0"/>
              </a:spcAft>
              <a:buClr>
                <a:srgbClr val="888888"/>
              </a:buClr>
              <a:buSzPts val="5760"/>
              <a:buNone/>
              <a:defRPr sz="5760">
                <a:solidFill>
                  <a:srgbClr val="888888"/>
                </a:solidFill>
              </a:defRPr>
            </a:lvl9pPr>
          </a:lstStyle>
          <a:p/>
        </p:txBody>
      </p:sp>
      <p:sp>
        <p:nvSpPr>
          <p:cNvPr id="30" name="Google Shape;30;p5"/>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2263140" y="1752607"/>
            <a:ext cx="2839212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2263140" y="8763000"/>
            <a:ext cx="13990320" cy="208864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36" name="Google Shape;36;p6"/>
          <p:cNvSpPr txBox="1"/>
          <p:nvPr>
            <p:ph idx="2" type="body"/>
          </p:nvPr>
        </p:nvSpPr>
        <p:spPr>
          <a:xfrm>
            <a:off x="16664940" y="8763000"/>
            <a:ext cx="13990320" cy="208864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37" name="Google Shape;37;p6"/>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2267428" y="1752607"/>
            <a:ext cx="2839212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2267431" y="8069582"/>
            <a:ext cx="13926024" cy="395477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b="1" sz="8640"/>
            </a:lvl1pPr>
            <a:lvl2pPr indent="-228600" lvl="1" marL="914400" algn="l">
              <a:lnSpc>
                <a:spcPct val="90000"/>
              </a:lnSpc>
              <a:spcBef>
                <a:spcPts val="1800"/>
              </a:spcBef>
              <a:spcAft>
                <a:spcPts val="0"/>
              </a:spcAft>
              <a:buClr>
                <a:schemeClr val="dk1"/>
              </a:buClr>
              <a:buSzPts val="7200"/>
              <a:buNone/>
              <a:defRPr b="1" sz="7200"/>
            </a:lvl2pPr>
            <a:lvl3pPr indent="-228600" lvl="2" marL="1371600" algn="l">
              <a:lnSpc>
                <a:spcPct val="90000"/>
              </a:lnSpc>
              <a:spcBef>
                <a:spcPts val="1800"/>
              </a:spcBef>
              <a:spcAft>
                <a:spcPts val="0"/>
              </a:spcAft>
              <a:buClr>
                <a:schemeClr val="dk1"/>
              </a:buClr>
              <a:buSzPts val="6480"/>
              <a:buNone/>
              <a:defRPr b="1" sz="6480"/>
            </a:lvl3pPr>
            <a:lvl4pPr indent="-228600" lvl="3" marL="1828800" algn="l">
              <a:lnSpc>
                <a:spcPct val="90000"/>
              </a:lnSpc>
              <a:spcBef>
                <a:spcPts val="1800"/>
              </a:spcBef>
              <a:spcAft>
                <a:spcPts val="0"/>
              </a:spcAft>
              <a:buClr>
                <a:schemeClr val="dk1"/>
              </a:buClr>
              <a:buSzPts val="5760"/>
              <a:buNone/>
              <a:defRPr b="1" sz="5760"/>
            </a:lvl4pPr>
            <a:lvl5pPr indent="-228600" lvl="4" marL="2286000" algn="l">
              <a:lnSpc>
                <a:spcPct val="90000"/>
              </a:lnSpc>
              <a:spcBef>
                <a:spcPts val="1800"/>
              </a:spcBef>
              <a:spcAft>
                <a:spcPts val="0"/>
              </a:spcAft>
              <a:buClr>
                <a:schemeClr val="dk1"/>
              </a:buClr>
              <a:buSzPts val="5760"/>
              <a:buNone/>
              <a:defRPr b="1" sz="5760"/>
            </a:lvl5pPr>
            <a:lvl6pPr indent="-228600" lvl="5" marL="2743200" algn="l">
              <a:lnSpc>
                <a:spcPct val="90000"/>
              </a:lnSpc>
              <a:spcBef>
                <a:spcPts val="1800"/>
              </a:spcBef>
              <a:spcAft>
                <a:spcPts val="0"/>
              </a:spcAft>
              <a:buClr>
                <a:schemeClr val="dk1"/>
              </a:buClr>
              <a:buSzPts val="5760"/>
              <a:buNone/>
              <a:defRPr b="1" sz="5760"/>
            </a:lvl6pPr>
            <a:lvl7pPr indent="-228600" lvl="6" marL="3200400" algn="l">
              <a:lnSpc>
                <a:spcPct val="90000"/>
              </a:lnSpc>
              <a:spcBef>
                <a:spcPts val="1800"/>
              </a:spcBef>
              <a:spcAft>
                <a:spcPts val="0"/>
              </a:spcAft>
              <a:buClr>
                <a:schemeClr val="dk1"/>
              </a:buClr>
              <a:buSzPts val="5760"/>
              <a:buNone/>
              <a:defRPr b="1" sz="5760"/>
            </a:lvl7pPr>
            <a:lvl8pPr indent="-228600" lvl="7" marL="3657600" algn="l">
              <a:lnSpc>
                <a:spcPct val="90000"/>
              </a:lnSpc>
              <a:spcBef>
                <a:spcPts val="1800"/>
              </a:spcBef>
              <a:spcAft>
                <a:spcPts val="0"/>
              </a:spcAft>
              <a:buClr>
                <a:schemeClr val="dk1"/>
              </a:buClr>
              <a:buSzPts val="5760"/>
              <a:buNone/>
              <a:defRPr b="1" sz="5760"/>
            </a:lvl8pPr>
            <a:lvl9pPr indent="-228600" lvl="8" marL="4114800" algn="l">
              <a:lnSpc>
                <a:spcPct val="90000"/>
              </a:lnSpc>
              <a:spcBef>
                <a:spcPts val="1800"/>
              </a:spcBef>
              <a:spcAft>
                <a:spcPts val="0"/>
              </a:spcAft>
              <a:buClr>
                <a:schemeClr val="dk1"/>
              </a:buClr>
              <a:buSzPts val="5760"/>
              <a:buNone/>
              <a:defRPr b="1" sz="5760"/>
            </a:lvl9pPr>
          </a:lstStyle>
          <a:p/>
        </p:txBody>
      </p:sp>
      <p:sp>
        <p:nvSpPr>
          <p:cNvPr id="43" name="Google Shape;43;p7"/>
          <p:cNvSpPr txBox="1"/>
          <p:nvPr>
            <p:ph idx="2" type="body"/>
          </p:nvPr>
        </p:nvSpPr>
        <p:spPr>
          <a:xfrm>
            <a:off x="2267431" y="12024360"/>
            <a:ext cx="13926024" cy="176860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44" name="Google Shape;44;p7"/>
          <p:cNvSpPr txBox="1"/>
          <p:nvPr>
            <p:ph idx="3" type="body"/>
          </p:nvPr>
        </p:nvSpPr>
        <p:spPr>
          <a:xfrm>
            <a:off x="16664942" y="8069582"/>
            <a:ext cx="13994608" cy="395477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8640"/>
              <a:buNone/>
              <a:defRPr b="1" sz="8640"/>
            </a:lvl1pPr>
            <a:lvl2pPr indent="-228600" lvl="1" marL="914400" algn="l">
              <a:lnSpc>
                <a:spcPct val="90000"/>
              </a:lnSpc>
              <a:spcBef>
                <a:spcPts val="1800"/>
              </a:spcBef>
              <a:spcAft>
                <a:spcPts val="0"/>
              </a:spcAft>
              <a:buClr>
                <a:schemeClr val="dk1"/>
              </a:buClr>
              <a:buSzPts val="7200"/>
              <a:buNone/>
              <a:defRPr b="1" sz="7200"/>
            </a:lvl2pPr>
            <a:lvl3pPr indent="-228600" lvl="2" marL="1371600" algn="l">
              <a:lnSpc>
                <a:spcPct val="90000"/>
              </a:lnSpc>
              <a:spcBef>
                <a:spcPts val="1800"/>
              </a:spcBef>
              <a:spcAft>
                <a:spcPts val="0"/>
              </a:spcAft>
              <a:buClr>
                <a:schemeClr val="dk1"/>
              </a:buClr>
              <a:buSzPts val="6480"/>
              <a:buNone/>
              <a:defRPr b="1" sz="6480"/>
            </a:lvl3pPr>
            <a:lvl4pPr indent="-228600" lvl="3" marL="1828800" algn="l">
              <a:lnSpc>
                <a:spcPct val="90000"/>
              </a:lnSpc>
              <a:spcBef>
                <a:spcPts val="1800"/>
              </a:spcBef>
              <a:spcAft>
                <a:spcPts val="0"/>
              </a:spcAft>
              <a:buClr>
                <a:schemeClr val="dk1"/>
              </a:buClr>
              <a:buSzPts val="5760"/>
              <a:buNone/>
              <a:defRPr b="1" sz="5760"/>
            </a:lvl4pPr>
            <a:lvl5pPr indent="-228600" lvl="4" marL="2286000" algn="l">
              <a:lnSpc>
                <a:spcPct val="90000"/>
              </a:lnSpc>
              <a:spcBef>
                <a:spcPts val="1800"/>
              </a:spcBef>
              <a:spcAft>
                <a:spcPts val="0"/>
              </a:spcAft>
              <a:buClr>
                <a:schemeClr val="dk1"/>
              </a:buClr>
              <a:buSzPts val="5760"/>
              <a:buNone/>
              <a:defRPr b="1" sz="5760"/>
            </a:lvl5pPr>
            <a:lvl6pPr indent="-228600" lvl="5" marL="2743200" algn="l">
              <a:lnSpc>
                <a:spcPct val="90000"/>
              </a:lnSpc>
              <a:spcBef>
                <a:spcPts val="1800"/>
              </a:spcBef>
              <a:spcAft>
                <a:spcPts val="0"/>
              </a:spcAft>
              <a:buClr>
                <a:schemeClr val="dk1"/>
              </a:buClr>
              <a:buSzPts val="5760"/>
              <a:buNone/>
              <a:defRPr b="1" sz="5760"/>
            </a:lvl6pPr>
            <a:lvl7pPr indent="-228600" lvl="6" marL="3200400" algn="l">
              <a:lnSpc>
                <a:spcPct val="90000"/>
              </a:lnSpc>
              <a:spcBef>
                <a:spcPts val="1800"/>
              </a:spcBef>
              <a:spcAft>
                <a:spcPts val="0"/>
              </a:spcAft>
              <a:buClr>
                <a:schemeClr val="dk1"/>
              </a:buClr>
              <a:buSzPts val="5760"/>
              <a:buNone/>
              <a:defRPr b="1" sz="5760"/>
            </a:lvl7pPr>
            <a:lvl8pPr indent="-228600" lvl="7" marL="3657600" algn="l">
              <a:lnSpc>
                <a:spcPct val="90000"/>
              </a:lnSpc>
              <a:spcBef>
                <a:spcPts val="1800"/>
              </a:spcBef>
              <a:spcAft>
                <a:spcPts val="0"/>
              </a:spcAft>
              <a:buClr>
                <a:schemeClr val="dk1"/>
              </a:buClr>
              <a:buSzPts val="5760"/>
              <a:buNone/>
              <a:defRPr b="1" sz="5760"/>
            </a:lvl8pPr>
            <a:lvl9pPr indent="-228600" lvl="8" marL="4114800" algn="l">
              <a:lnSpc>
                <a:spcPct val="90000"/>
              </a:lnSpc>
              <a:spcBef>
                <a:spcPts val="1800"/>
              </a:spcBef>
              <a:spcAft>
                <a:spcPts val="0"/>
              </a:spcAft>
              <a:buClr>
                <a:schemeClr val="dk1"/>
              </a:buClr>
              <a:buSzPts val="5760"/>
              <a:buNone/>
              <a:defRPr b="1" sz="5760"/>
            </a:lvl9pPr>
          </a:lstStyle>
          <a:p/>
        </p:txBody>
      </p:sp>
      <p:sp>
        <p:nvSpPr>
          <p:cNvPr id="45" name="Google Shape;45;p7"/>
          <p:cNvSpPr txBox="1"/>
          <p:nvPr>
            <p:ph idx="4" type="body"/>
          </p:nvPr>
        </p:nvSpPr>
        <p:spPr>
          <a:xfrm>
            <a:off x="16664942" y="12024360"/>
            <a:ext cx="13994608" cy="1768602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600"/>
              </a:spcBef>
              <a:spcAft>
                <a:spcPts val="0"/>
              </a:spcAft>
              <a:buClr>
                <a:schemeClr val="dk1"/>
              </a:buClr>
              <a:buSzPts val="1800"/>
              <a:buChar char="•"/>
              <a:defRPr/>
            </a:lvl1pPr>
            <a:lvl2pPr indent="-342900" lvl="1" marL="914400" algn="l">
              <a:lnSpc>
                <a:spcPct val="90000"/>
              </a:lnSpc>
              <a:spcBef>
                <a:spcPts val="1800"/>
              </a:spcBef>
              <a:spcAft>
                <a:spcPts val="0"/>
              </a:spcAft>
              <a:buClr>
                <a:schemeClr val="dk1"/>
              </a:buClr>
              <a:buSzPts val="1800"/>
              <a:buChar char="•"/>
              <a:defRPr/>
            </a:lvl2pPr>
            <a:lvl3pPr indent="-342900" lvl="2" marL="1371600" algn="l">
              <a:lnSpc>
                <a:spcPct val="90000"/>
              </a:lnSpc>
              <a:spcBef>
                <a:spcPts val="1800"/>
              </a:spcBef>
              <a:spcAft>
                <a:spcPts val="0"/>
              </a:spcAft>
              <a:buClr>
                <a:schemeClr val="dk1"/>
              </a:buClr>
              <a:buSzPts val="1800"/>
              <a:buChar char="•"/>
              <a:defRPr/>
            </a:lvl3pPr>
            <a:lvl4pPr indent="-342900" lvl="3" marL="1828800" algn="l">
              <a:lnSpc>
                <a:spcPct val="90000"/>
              </a:lnSpc>
              <a:spcBef>
                <a:spcPts val="1800"/>
              </a:spcBef>
              <a:spcAft>
                <a:spcPts val="0"/>
              </a:spcAft>
              <a:buClr>
                <a:schemeClr val="dk1"/>
              </a:buClr>
              <a:buSzPts val="1800"/>
              <a:buChar char="•"/>
              <a:defRPr/>
            </a:lvl4pPr>
            <a:lvl5pPr indent="-342900" lvl="4" marL="2286000" algn="l">
              <a:lnSpc>
                <a:spcPct val="90000"/>
              </a:lnSpc>
              <a:spcBef>
                <a:spcPts val="1800"/>
              </a:spcBef>
              <a:spcAft>
                <a:spcPts val="0"/>
              </a:spcAft>
              <a:buClr>
                <a:schemeClr val="dk1"/>
              </a:buClr>
              <a:buSzPts val="1800"/>
              <a:buChar char="•"/>
              <a:defRPr/>
            </a:lvl5pPr>
            <a:lvl6pPr indent="-342900" lvl="5" marL="2743200" algn="l">
              <a:lnSpc>
                <a:spcPct val="90000"/>
              </a:lnSpc>
              <a:spcBef>
                <a:spcPts val="1800"/>
              </a:spcBef>
              <a:spcAft>
                <a:spcPts val="0"/>
              </a:spcAft>
              <a:buClr>
                <a:schemeClr val="dk1"/>
              </a:buClr>
              <a:buSzPts val="1800"/>
              <a:buChar char="•"/>
              <a:defRPr/>
            </a:lvl6pPr>
            <a:lvl7pPr indent="-342900" lvl="6" marL="3200400" algn="l">
              <a:lnSpc>
                <a:spcPct val="90000"/>
              </a:lnSpc>
              <a:spcBef>
                <a:spcPts val="1800"/>
              </a:spcBef>
              <a:spcAft>
                <a:spcPts val="0"/>
              </a:spcAft>
              <a:buClr>
                <a:schemeClr val="dk1"/>
              </a:buClr>
              <a:buSzPts val="1800"/>
              <a:buChar char="•"/>
              <a:defRPr/>
            </a:lvl7pPr>
            <a:lvl8pPr indent="-342900" lvl="7" marL="3657600" algn="l">
              <a:lnSpc>
                <a:spcPct val="90000"/>
              </a:lnSpc>
              <a:spcBef>
                <a:spcPts val="1800"/>
              </a:spcBef>
              <a:spcAft>
                <a:spcPts val="0"/>
              </a:spcAft>
              <a:buClr>
                <a:schemeClr val="dk1"/>
              </a:buClr>
              <a:buSzPts val="1800"/>
              <a:buChar char="•"/>
              <a:defRPr/>
            </a:lvl8pPr>
            <a:lvl9pPr indent="-342900" lvl="8" marL="4114800" algn="l">
              <a:lnSpc>
                <a:spcPct val="90000"/>
              </a:lnSpc>
              <a:spcBef>
                <a:spcPts val="1800"/>
              </a:spcBef>
              <a:spcAft>
                <a:spcPts val="0"/>
              </a:spcAft>
              <a:buClr>
                <a:schemeClr val="dk1"/>
              </a:buClr>
              <a:buSzPts val="1800"/>
              <a:buChar char="•"/>
              <a:defRPr/>
            </a:lvl9pPr>
          </a:lstStyle>
          <a:p/>
        </p:txBody>
      </p:sp>
      <p:sp>
        <p:nvSpPr>
          <p:cNvPr id="46" name="Google Shape;46;p7"/>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2263140" y="1752607"/>
            <a:ext cx="28392120" cy="6362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9"/>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2267428" y="2194560"/>
            <a:ext cx="10617041" cy="7680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520"/>
              <a:buFont typeface="Calibri"/>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0"/>
          <p:cNvSpPr txBox="1"/>
          <p:nvPr>
            <p:ph idx="1" type="body"/>
          </p:nvPr>
        </p:nvSpPr>
        <p:spPr>
          <a:xfrm>
            <a:off x="13994608" y="4739647"/>
            <a:ext cx="16664940" cy="23393400"/>
          </a:xfrm>
          <a:prstGeom prst="rect">
            <a:avLst/>
          </a:prstGeom>
          <a:noFill/>
          <a:ln>
            <a:noFill/>
          </a:ln>
        </p:spPr>
        <p:txBody>
          <a:bodyPr anchorCtr="0" anchor="t" bIns="45700" lIns="91425" spcFirstLastPara="1" rIns="91425" wrap="square" tIns="45700">
            <a:normAutofit/>
          </a:bodyPr>
          <a:lstStyle>
            <a:lvl1pPr indent="-960120" lvl="0" marL="457200" algn="l">
              <a:lnSpc>
                <a:spcPct val="90000"/>
              </a:lnSpc>
              <a:spcBef>
                <a:spcPts val="3600"/>
              </a:spcBef>
              <a:spcAft>
                <a:spcPts val="0"/>
              </a:spcAft>
              <a:buClr>
                <a:schemeClr val="dk1"/>
              </a:buClr>
              <a:buSzPts val="11520"/>
              <a:buChar char="•"/>
              <a:defRPr sz="11520"/>
            </a:lvl1pPr>
            <a:lvl2pPr indent="-868680" lvl="1" marL="914400" algn="l">
              <a:lnSpc>
                <a:spcPct val="90000"/>
              </a:lnSpc>
              <a:spcBef>
                <a:spcPts val="1800"/>
              </a:spcBef>
              <a:spcAft>
                <a:spcPts val="0"/>
              </a:spcAft>
              <a:buClr>
                <a:schemeClr val="dk1"/>
              </a:buClr>
              <a:buSzPts val="10080"/>
              <a:buChar char="•"/>
              <a:defRPr sz="10080"/>
            </a:lvl2pPr>
            <a:lvl3pPr indent="-777240" lvl="2" marL="1371600" algn="l">
              <a:lnSpc>
                <a:spcPct val="90000"/>
              </a:lnSpc>
              <a:spcBef>
                <a:spcPts val="1800"/>
              </a:spcBef>
              <a:spcAft>
                <a:spcPts val="0"/>
              </a:spcAft>
              <a:buClr>
                <a:schemeClr val="dk1"/>
              </a:buClr>
              <a:buSzPts val="8640"/>
              <a:buChar char="•"/>
              <a:defRPr sz="8640"/>
            </a:lvl3pPr>
            <a:lvl4pPr indent="-685800" lvl="3" marL="1828800" algn="l">
              <a:lnSpc>
                <a:spcPct val="90000"/>
              </a:lnSpc>
              <a:spcBef>
                <a:spcPts val="1800"/>
              </a:spcBef>
              <a:spcAft>
                <a:spcPts val="0"/>
              </a:spcAft>
              <a:buClr>
                <a:schemeClr val="dk1"/>
              </a:buClr>
              <a:buSzPts val="7200"/>
              <a:buChar char="•"/>
              <a:defRPr sz="7200"/>
            </a:lvl4pPr>
            <a:lvl5pPr indent="-685800" lvl="4" marL="2286000" algn="l">
              <a:lnSpc>
                <a:spcPct val="90000"/>
              </a:lnSpc>
              <a:spcBef>
                <a:spcPts val="1800"/>
              </a:spcBef>
              <a:spcAft>
                <a:spcPts val="0"/>
              </a:spcAft>
              <a:buClr>
                <a:schemeClr val="dk1"/>
              </a:buClr>
              <a:buSzPts val="7200"/>
              <a:buChar char="•"/>
              <a:defRPr sz="7200"/>
            </a:lvl5pPr>
            <a:lvl6pPr indent="-685800" lvl="5" marL="2743200" algn="l">
              <a:lnSpc>
                <a:spcPct val="90000"/>
              </a:lnSpc>
              <a:spcBef>
                <a:spcPts val="1800"/>
              </a:spcBef>
              <a:spcAft>
                <a:spcPts val="0"/>
              </a:spcAft>
              <a:buClr>
                <a:schemeClr val="dk1"/>
              </a:buClr>
              <a:buSzPts val="7200"/>
              <a:buChar char="•"/>
              <a:defRPr sz="7200"/>
            </a:lvl6pPr>
            <a:lvl7pPr indent="-685800" lvl="6" marL="3200400" algn="l">
              <a:lnSpc>
                <a:spcPct val="90000"/>
              </a:lnSpc>
              <a:spcBef>
                <a:spcPts val="1800"/>
              </a:spcBef>
              <a:spcAft>
                <a:spcPts val="0"/>
              </a:spcAft>
              <a:buClr>
                <a:schemeClr val="dk1"/>
              </a:buClr>
              <a:buSzPts val="7200"/>
              <a:buChar char="•"/>
              <a:defRPr sz="7200"/>
            </a:lvl7pPr>
            <a:lvl8pPr indent="-685800" lvl="7" marL="3657600" algn="l">
              <a:lnSpc>
                <a:spcPct val="90000"/>
              </a:lnSpc>
              <a:spcBef>
                <a:spcPts val="1800"/>
              </a:spcBef>
              <a:spcAft>
                <a:spcPts val="0"/>
              </a:spcAft>
              <a:buClr>
                <a:schemeClr val="dk1"/>
              </a:buClr>
              <a:buSzPts val="7200"/>
              <a:buChar char="•"/>
              <a:defRPr sz="7200"/>
            </a:lvl8pPr>
            <a:lvl9pPr indent="-685800" lvl="8" marL="4114800" algn="l">
              <a:lnSpc>
                <a:spcPct val="90000"/>
              </a:lnSpc>
              <a:spcBef>
                <a:spcPts val="1800"/>
              </a:spcBef>
              <a:spcAft>
                <a:spcPts val="0"/>
              </a:spcAft>
              <a:buClr>
                <a:schemeClr val="dk1"/>
              </a:buClr>
              <a:buSzPts val="7200"/>
              <a:buChar char="•"/>
              <a:defRPr sz="7200"/>
            </a:lvl9pPr>
          </a:lstStyle>
          <a:p/>
        </p:txBody>
      </p:sp>
      <p:sp>
        <p:nvSpPr>
          <p:cNvPr id="61" name="Google Shape;61;p10"/>
          <p:cNvSpPr txBox="1"/>
          <p:nvPr>
            <p:ph idx="2" type="body"/>
          </p:nvPr>
        </p:nvSpPr>
        <p:spPr>
          <a:xfrm>
            <a:off x="2267428" y="9875520"/>
            <a:ext cx="10617041" cy="1829562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5760"/>
              <a:buNone/>
              <a:defRPr sz="5760"/>
            </a:lvl1pPr>
            <a:lvl2pPr indent="-228600" lvl="1" marL="914400" algn="l">
              <a:lnSpc>
                <a:spcPct val="90000"/>
              </a:lnSpc>
              <a:spcBef>
                <a:spcPts val="1800"/>
              </a:spcBef>
              <a:spcAft>
                <a:spcPts val="0"/>
              </a:spcAft>
              <a:buClr>
                <a:schemeClr val="dk1"/>
              </a:buClr>
              <a:buSzPts val="5040"/>
              <a:buNone/>
              <a:defRPr sz="5040"/>
            </a:lvl2pPr>
            <a:lvl3pPr indent="-228600" lvl="2" marL="1371600" algn="l">
              <a:lnSpc>
                <a:spcPct val="90000"/>
              </a:lnSpc>
              <a:spcBef>
                <a:spcPts val="1800"/>
              </a:spcBef>
              <a:spcAft>
                <a:spcPts val="0"/>
              </a:spcAft>
              <a:buClr>
                <a:schemeClr val="dk1"/>
              </a:buClr>
              <a:buSzPts val="4320"/>
              <a:buNone/>
              <a:defRPr sz="4320"/>
            </a:lvl3pPr>
            <a:lvl4pPr indent="-228600" lvl="3" marL="1828800" algn="l">
              <a:lnSpc>
                <a:spcPct val="90000"/>
              </a:lnSpc>
              <a:spcBef>
                <a:spcPts val="1800"/>
              </a:spcBef>
              <a:spcAft>
                <a:spcPts val="0"/>
              </a:spcAft>
              <a:buClr>
                <a:schemeClr val="dk1"/>
              </a:buClr>
              <a:buSzPts val="3600"/>
              <a:buNone/>
              <a:defRPr sz="3600"/>
            </a:lvl4pPr>
            <a:lvl5pPr indent="-228600" lvl="4" marL="2286000" algn="l">
              <a:lnSpc>
                <a:spcPct val="90000"/>
              </a:lnSpc>
              <a:spcBef>
                <a:spcPts val="1800"/>
              </a:spcBef>
              <a:spcAft>
                <a:spcPts val="0"/>
              </a:spcAft>
              <a:buClr>
                <a:schemeClr val="dk1"/>
              </a:buClr>
              <a:buSzPts val="3600"/>
              <a:buNone/>
              <a:defRPr sz="3600"/>
            </a:lvl5pPr>
            <a:lvl6pPr indent="-228600" lvl="5" marL="2743200" algn="l">
              <a:lnSpc>
                <a:spcPct val="90000"/>
              </a:lnSpc>
              <a:spcBef>
                <a:spcPts val="1800"/>
              </a:spcBef>
              <a:spcAft>
                <a:spcPts val="0"/>
              </a:spcAft>
              <a:buClr>
                <a:schemeClr val="dk1"/>
              </a:buClr>
              <a:buSzPts val="3600"/>
              <a:buNone/>
              <a:defRPr sz="3600"/>
            </a:lvl6pPr>
            <a:lvl7pPr indent="-228600" lvl="6" marL="3200400" algn="l">
              <a:lnSpc>
                <a:spcPct val="90000"/>
              </a:lnSpc>
              <a:spcBef>
                <a:spcPts val="1800"/>
              </a:spcBef>
              <a:spcAft>
                <a:spcPts val="0"/>
              </a:spcAft>
              <a:buClr>
                <a:schemeClr val="dk1"/>
              </a:buClr>
              <a:buSzPts val="3600"/>
              <a:buNone/>
              <a:defRPr sz="3600"/>
            </a:lvl7pPr>
            <a:lvl8pPr indent="-228600" lvl="7" marL="3657600" algn="l">
              <a:lnSpc>
                <a:spcPct val="90000"/>
              </a:lnSpc>
              <a:spcBef>
                <a:spcPts val="1800"/>
              </a:spcBef>
              <a:spcAft>
                <a:spcPts val="0"/>
              </a:spcAft>
              <a:buClr>
                <a:schemeClr val="dk1"/>
              </a:buClr>
              <a:buSzPts val="3600"/>
              <a:buNone/>
              <a:defRPr sz="3600"/>
            </a:lvl8pPr>
            <a:lvl9pPr indent="-228600" lvl="8" marL="4114800" algn="l">
              <a:lnSpc>
                <a:spcPct val="90000"/>
              </a:lnSpc>
              <a:spcBef>
                <a:spcPts val="1800"/>
              </a:spcBef>
              <a:spcAft>
                <a:spcPts val="0"/>
              </a:spcAft>
              <a:buClr>
                <a:schemeClr val="dk1"/>
              </a:buClr>
              <a:buSzPts val="3600"/>
              <a:buNone/>
              <a:defRPr sz="3600"/>
            </a:lvl9pPr>
          </a:lstStyle>
          <a:p/>
        </p:txBody>
      </p:sp>
      <p:sp>
        <p:nvSpPr>
          <p:cNvPr id="62" name="Google Shape;62;p10"/>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0"/>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2267428" y="2194560"/>
            <a:ext cx="10617041" cy="7680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520"/>
              <a:buFont typeface="Calibri"/>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1"/>
          <p:cNvSpPr/>
          <p:nvPr>
            <p:ph idx="2" type="pic"/>
          </p:nvPr>
        </p:nvSpPr>
        <p:spPr>
          <a:xfrm>
            <a:off x="13994608" y="4739647"/>
            <a:ext cx="16664940" cy="23393400"/>
          </a:xfrm>
          <a:prstGeom prst="rect">
            <a:avLst/>
          </a:prstGeom>
          <a:noFill/>
          <a:ln>
            <a:noFill/>
          </a:ln>
        </p:spPr>
      </p:sp>
      <p:sp>
        <p:nvSpPr>
          <p:cNvPr id="68" name="Google Shape;68;p11"/>
          <p:cNvSpPr txBox="1"/>
          <p:nvPr>
            <p:ph idx="1" type="body"/>
          </p:nvPr>
        </p:nvSpPr>
        <p:spPr>
          <a:xfrm>
            <a:off x="2267428" y="9875520"/>
            <a:ext cx="10617041" cy="1829562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600"/>
              </a:spcBef>
              <a:spcAft>
                <a:spcPts val="0"/>
              </a:spcAft>
              <a:buClr>
                <a:schemeClr val="dk1"/>
              </a:buClr>
              <a:buSzPts val="5760"/>
              <a:buNone/>
              <a:defRPr sz="5760"/>
            </a:lvl1pPr>
            <a:lvl2pPr indent="-228600" lvl="1" marL="914400" algn="l">
              <a:lnSpc>
                <a:spcPct val="90000"/>
              </a:lnSpc>
              <a:spcBef>
                <a:spcPts val="1800"/>
              </a:spcBef>
              <a:spcAft>
                <a:spcPts val="0"/>
              </a:spcAft>
              <a:buClr>
                <a:schemeClr val="dk1"/>
              </a:buClr>
              <a:buSzPts val="5040"/>
              <a:buNone/>
              <a:defRPr sz="5040"/>
            </a:lvl2pPr>
            <a:lvl3pPr indent="-228600" lvl="2" marL="1371600" algn="l">
              <a:lnSpc>
                <a:spcPct val="90000"/>
              </a:lnSpc>
              <a:spcBef>
                <a:spcPts val="1800"/>
              </a:spcBef>
              <a:spcAft>
                <a:spcPts val="0"/>
              </a:spcAft>
              <a:buClr>
                <a:schemeClr val="dk1"/>
              </a:buClr>
              <a:buSzPts val="4320"/>
              <a:buNone/>
              <a:defRPr sz="4320"/>
            </a:lvl3pPr>
            <a:lvl4pPr indent="-228600" lvl="3" marL="1828800" algn="l">
              <a:lnSpc>
                <a:spcPct val="90000"/>
              </a:lnSpc>
              <a:spcBef>
                <a:spcPts val="1800"/>
              </a:spcBef>
              <a:spcAft>
                <a:spcPts val="0"/>
              </a:spcAft>
              <a:buClr>
                <a:schemeClr val="dk1"/>
              </a:buClr>
              <a:buSzPts val="3600"/>
              <a:buNone/>
              <a:defRPr sz="3600"/>
            </a:lvl4pPr>
            <a:lvl5pPr indent="-228600" lvl="4" marL="2286000" algn="l">
              <a:lnSpc>
                <a:spcPct val="90000"/>
              </a:lnSpc>
              <a:spcBef>
                <a:spcPts val="1800"/>
              </a:spcBef>
              <a:spcAft>
                <a:spcPts val="0"/>
              </a:spcAft>
              <a:buClr>
                <a:schemeClr val="dk1"/>
              </a:buClr>
              <a:buSzPts val="3600"/>
              <a:buNone/>
              <a:defRPr sz="3600"/>
            </a:lvl5pPr>
            <a:lvl6pPr indent="-228600" lvl="5" marL="2743200" algn="l">
              <a:lnSpc>
                <a:spcPct val="90000"/>
              </a:lnSpc>
              <a:spcBef>
                <a:spcPts val="1800"/>
              </a:spcBef>
              <a:spcAft>
                <a:spcPts val="0"/>
              </a:spcAft>
              <a:buClr>
                <a:schemeClr val="dk1"/>
              </a:buClr>
              <a:buSzPts val="3600"/>
              <a:buNone/>
              <a:defRPr sz="3600"/>
            </a:lvl6pPr>
            <a:lvl7pPr indent="-228600" lvl="6" marL="3200400" algn="l">
              <a:lnSpc>
                <a:spcPct val="90000"/>
              </a:lnSpc>
              <a:spcBef>
                <a:spcPts val="1800"/>
              </a:spcBef>
              <a:spcAft>
                <a:spcPts val="0"/>
              </a:spcAft>
              <a:buClr>
                <a:schemeClr val="dk1"/>
              </a:buClr>
              <a:buSzPts val="3600"/>
              <a:buNone/>
              <a:defRPr sz="3600"/>
            </a:lvl7pPr>
            <a:lvl8pPr indent="-228600" lvl="7" marL="3657600" algn="l">
              <a:lnSpc>
                <a:spcPct val="90000"/>
              </a:lnSpc>
              <a:spcBef>
                <a:spcPts val="1800"/>
              </a:spcBef>
              <a:spcAft>
                <a:spcPts val="0"/>
              </a:spcAft>
              <a:buClr>
                <a:schemeClr val="dk1"/>
              </a:buClr>
              <a:buSzPts val="3600"/>
              <a:buNone/>
              <a:defRPr sz="3600"/>
            </a:lvl8pPr>
            <a:lvl9pPr indent="-228600" lvl="8" marL="4114800" algn="l">
              <a:lnSpc>
                <a:spcPct val="90000"/>
              </a:lnSpc>
              <a:spcBef>
                <a:spcPts val="1800"/>
              </a:spcBef>
              <a:spcAft>
                <a:spcPts val="0"/>
              </a:spcAft>
              <a:buClr>
                <a:schemeClr val="dk1"/>
              </a:buClr>
              <a:buSzPts val="3600"/>
              <a:buNone/>
              <a:defRPr sz="3600"/>
            </a:lvl9pPr>
          </a:lstStyle>
          <a:p/>
        </p:txBody>
      </p:sp>
      <p:sp>
        <p:nvSpPr>
          <p:cNvPr id="69" name="Google Shape;69;p11"/>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2263140" y="1752607"/>
            <a:ext cx="28392120" cy="63627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5840"/>
              <a:buFont typeface="Calibri"/>
              <a:buNone/>
              <a:defRPr b="0" i="0" sz="15839"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2263140" y="8763000"/>
            <a:ext cx="28392120" cy="20886422"/>
          </a:xfrm>
          <a:prstGeom prst="rect">
            <a:avLst/>
          </a:prstGeom>
          <a:noFill/>
          <a:ln>
            <a:noFill/>
          </a:ln>
        </p:spPr>
        <p:txBody>
          <a:bodyPr anchorCtr="0" anchor="t" bIns="45700" lIns="91425" spcFirstLastPara="1" rIns="91425" wrap="square" tIns="45700">
            <a:normAutofit/>
          </a:bodyPr>
          <a:lstStyle>
            <a:lvl1pPr indent="-868680" lvl="0" marL="457200" marR="0" rtl="0" algn="l">
              <a:lnSpc>
                <a:spcPct val="90000"/>
              </a:lnSpc>
              <a:spcBef>
                <a:spcPts val="3600"/>
              </a:spcBef>
              <a:spcAft>
                <a:spcPts val="0"/>
              </a:spcAft>
              <a:buClr>
                <a:schemeClr val="dk1"/>
              </a:buClr>
              <a:buSzPts val="10080"/>
              <a:buFont typeface="Arial"/>
              <a:buChar char="•"/>
              <a:defRPr b="0" i="0" sz="10080" u="none" cap="none" strike="noStrike">
                <a:solidFill>
                  <a:schemeClr val="dk1"/>
                </a:solidFill>
                <a:latin typeface="Calibri"/>
                <a:ea typeface="Calibri"/>
                <a:cs typeface="Calibri"/>
                <a:sym typeface="Calibri"/>
              </a:defRPr>
            </a:lvl1pPr>
            <a:lvl2pPr indent="-777240" lvl="1" marL="914400" marR="0" rtl="0" algn="l">
              <a:lnSpc>
                <a:spcPct val="90000"/>
              </a:lnSpc>
              <a:spcBef>
                <a:spcPts val="18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2pPr>
            <a:lvl3pPr indent="-685800" lvl="2" marL="1371600" marR="0" rtl="0" algn="l">
              <a:lnSpc>
                <a:spcPct val="90000"/>
              </a:lnSpc>
              <a:spcBef>
                <a:spcPts val="1800"/>
              </a:spcBef>
              <a:spcAft>
                <a:spcPts val="0"/>
              </a:spcAft>
              <a:buClr>
                <a:schemeClr val="dk1"/>
              </a:buClr>
              <a:buSzPts val="7200"/>
              <a:buFont typeface="Arial"/>
              <a:buChar char="•"/>
              <a:defRPr b="0" i="0" sz="7200" u="none" cap="none" strike="noStrike">
                <a:solidFill>
                  <a:schemeClr val="dk1"/>
                </a:solidFill>
                <a:latin typeface="Calibri"/>
                <a:ea typeface="Calibri"/>
                <a:cs typeface="Calibri"/>
                <a:sym typeface="Calibri"/>
              </a:defRPr>
            </a:lvl3pPr>
            <a:lvl4pPr indent="-640080" lvl="3" marL="18288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4pPr>
            <a:lvl5pPr indent="-640079" lvl="4" marL="22860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5pPr>
            <a:lvl6pPr indent="-640079" lvl="5" marL="27432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6pPr>
            <a:lvl7pPr indent="-640079" lvl="6" marL="32004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7pPr>
            <a:lvl8pPr indent="-640079" lvl="7" marL="36576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8pPr>
            <a:lvl9pPr indent="-640079" lvl="8" marL="4114800" marR="0" rtl="0" algn="l">
              <a:lnSpc>
                <a:spcPct val="90000"/>
              </a:lnSpc>
              <a:spcBef>
                <a:spcPts val="1800"/>
              </a:spcBef>
              <a:spcAft>
                <a:spcPts val="0"/>
              </a:spcAft>
              <a:buClr>
                <a:schemeClr val="dk1"/>
              </a:buClr>
              <a:buSzPts val="6480"/>
              <a:buFont typeface="Arial"/>
              <a:buChar char="•"/>
              <a:defRPr b="0" i="0" sz="648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2263140" y="30510487"/>
            <a:ext cx="7406640" cy="1752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43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10904220" y="30510487"/>
            <a:ext cx="11109960" cy="17526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3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23248620" y="30510487"/>
            <a:ext cx="7406640" cy="17526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4320" u="none" cap="none" strike="noStrike">
                <a:solidFill>
                  <a:srgbClr val="888888"/>
                </a:solidFill>
                <a:latin typeface="Calibri"/>
                <a:ea typeface="Calibri"/>
                <a:cs typeface="Calibri"/>
                <a:sym typeface="Calibri"/>
              </a:defRPr>
            </a:lvl1pPr>
            <a:lvl2pPr indent="0" lvl="1" marL="0" marR="0" rtl="0" algn="r">
              <a:spcBef>
                <a:spcPts val="0"/>
              </a:spcBef>
              <a:buNone/>
              <a:defRPr b="0" i="0" sz="4320" u="none" cap="none" strike="noStrike">
                <a:solidFill>
                  <a:srgbClr val="888888"/>
                </a:solidFill>
                <a:latin typeface="Calibri"/>
                <a:ea typeface="Calibri"/>
                <a:cs typeface="Calibri"/>
                <a:sym typeface="Calibri"/>
              </a:defRPr>
            </a:lvl2pPr>
            <a:lvl3pPr indent="0" lvl="2" marL="0" marR="0" rtl="0" algn="r">
              <a:spcBef>
                <a:spcPts val="0"/>
              </a:spcBef>
              <a:buNone/>
              <a:defRPr b="0" i="0" sz="4320" u="none" cap="none" strike="noStrike">
                <a:solidFill>
                  <a:srgbClr val="888888"/>
                </a:solidFill>
                <a:latin typeface="Calibri"/>
                <a:ea typeface="Calibri"/>
                <a:cs typeface="Calibri"/>
                <a:sym typeface="Calibri"/>
              </a:defRPr>
            </a:lvl3pPr>
            <a:lvl4pPr indent="0" lvl="3" marL="0" marR="0" rtl="0" algn="r">
              <a:spcBef>
                <a:spcPts val="0"/>
              </a:spcBef>
              <a:buNone/>
              <a:defRPr b="0" i="0" sz="4320" u="none" cap="none" strike="noStrike">
                <a:solidFill>
                  <a:srgbClr val="888888"/>
                </a:solidFill>
                <a:latin typeface="Calibri"/>
                <a:ea typeface="Calibri"/>
                <a:cs typeface="Calibri"/>
                <a:sym typeface="Calibri"/>
              </a:defRPr>
            </a:lvl4pPr>
            <a:lvl5pPr indent="0" lvl="4" marL="0" marR="0" rtl="0" algn="r">
              <a:spcBef>
                <a:spcPts val="0"/>
              </a:spcBef>
              <a:buNone/>
              <a:defRPr b="0" i="0" sz="4320" u="none" cap="none" strike="noStrike">
                <a:solidFill>
                  <a:srgbClr val="888888"/>
                </a:solidFill>
                <a:latin typeface="Calibri"/>
                <a:ea typeface="Calibri"/>
                <a:cs typeface="Calibri"/>
                <a:sym typeface="Calibri"/>
              </a:defRPr>
            </a:lvl5pPr>
            <a:lvl6pPr indent="0" lvl="5" marL="0" marR="0" rtl="0" algn="r">
              <a:spcBef>
                <a:spcPts val="0"/>
              </a:spcBef>
              <a:buNone/>
              <a:defRPr b="0" i="0" sz="4320" u="none" cap="none" strike="noStrike">
                <a:solidFill>
                  <a:srgbClr val="888888"/>
                </a:solidFill>
                <a:latin typeface="Calibri"/>
                <a:ea typeface="Calibri"/>
                <a:cs typeface="Calibri"/>
                <a:sym typeface="Calibri"/>
              </a:defRPr>
            </a:lvl6pPr>
            <a:lvl7pPr indent="0" lvl="6" marL="0" marR="0" rtl="0" algn="r">
              <a:spcBef>
                <a:spcPts val="0"/>
              </a:spcBef>
              <a:buNone/>
              <a:defRPr b="0" i="0" sz="4320" u="none" cap="none" strike="noStrike">
                <a:solidFill>
                  <a:srgbClr val="888888"/>
                </a:solidFill>
                <a:latin typeface="Calibri"/>
                <a:ea typeface="Calibri"/>
                <a:cs typeface="Calibri"/>
                <a:sym typeface="Calibri"/>
              </a:defRPr>
            </a:lvl7pPr>
            <a:lvl8pPr indent="0" lvl="7" marL="0" marR="0" rtl="0" algn="r">
              <a:spcBef>
                <a:spcPts val="0"/>
              </a:spcBef>
              <a:buNone/>
              <a:defRPr b="0" i="0" sz="4320" u="none" cap="none" strike="noStrike">
                <a:solidFill>
                  <a:srgbClr val="888888"/>
                </a:solidFill>
                <a:latin typeface="Calibri"/>
                <a:ea typeface="Calibri"/>
                <a:cs typeface="Calibri"/>
                <a:sym typeface="Calibri"/>
              </a:defRPr>
            </a:lvl8pPr>
            <a:lvl9pPr indent="0" lvl="8" marL="0" marR="0" rtl="0" algn="r">
              <a:spcBef>
                <a:spcPts val="0"/>
              </a:spcBef>
              <a:buNone/>
              <a:defRPr b="0" i="0" sz="432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3.png"/><Relationship Id="rId10" Type="http://schemas.openxmlformats.org/officeDocument/2006/relationships/image" Target="../media/image1.png"/><Relationship Id="rId9" Type="http://schemas.openxmlformats.org/officeDocument/2006/relationships/hyperlink" Target="http://drive.google.com/file/d/18RMeGZVQ3REqVzDjKUtIBbFRsBdNcE8T/view" TargetMode="External"/><Relationship Id="rId5" Type="http://schemas.openxmlformats.org/officeDocument/2006/relationships/image" Target="../media/image5.png"/><Relationship Id="rId6" Type="http://schemas.openxmlformats.org/officeDocument/2006/relationships/image" Target="../media/image2.png"/><Relationship Id="rId7" Type="http://schemas.openxmlformats.org/officeDocument/2006/relationships/image" Target="../media/image4.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nvSpPr>
        <p:spPr>
          <a:xfrm>
            <a:off x="381000" y="14945750"/>
            <a:ext cx="15544800" cy="14098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US" sz="6500">
                <a:solidFill>
                  <a:schemeClr val="dk1"/>
                </a:solidFill>
                <a:latin typeface="Calibri"/>
                <a:ea typeface="Calibri"/>
                <a:cs typeface="Calibri"/>
                <a:sym typeface="Calibri"/>
              </a:rPr>
              <a:t>Ammonia</a:t>
            </a:r>
            <a:r>
              <a:rPr b="1" lang="en-US" sz="6500">
                <a:solidFill>
                  <a:schemeClr val="dk1"/>
                </a:solidFill>
                <a:latin typeface="Calibri"/>
                <a:ea typeface="Calibri"/>
                <a:cs typeface="Calibri"/>
                <a:sym typeface="Calibri"/>
              </a:rPr>
              <a:t> Concentration</a:t>
            </a:r>
            <a:endParaRPr b="1" sz="65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b="1" sz="2500">
              <a:solidFill>
                <a:schemeClr val="dk1"/>
              </a:solidFill>
              <a:latin typeface="Calibri"/>
              <a:ea typeface="Calibri"/>
              <a:cs typeface="Calibri"/>
              <a:sym typeface="Calibri"/>
            </a:endParaRPr>
          </a:p>
          <a:p>
            <a:pPr indent="-285750" lvl="0" marL="51435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60-minute trials testing the levels of ammonia within a sample of synthetic urine at 4 different concentrations: 0.1g/L, 0.3g/L, 0.5g/L, and 1g/L. </a:t>
            </a:r>
            <a:endParaRPr sz="4500">
              <a:solidFill>
                <a:schemeClr val="dk1"/>
              </a:solidFill>
              <a:latin typeface="Calibri"/>
              <a:ea typeface="Calibri"/>
              <a:cs typeface="Calibri"/>
              <a:sym typeface="Calibri"/>
            </a:endParaRPr>
          </a:p>
          <a:p>
            <a:pPr indent="-285750" lvl="0" marL="51435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Samples were taken every 10 minutes with Hach TNT 832 Ammonia test kits, starting from time 0 to time 60. </a:t>
            </a:r>
            <a:endParaRPr sz="4500">
              <a:solidFill>
                <a:schemeClr val="dk1"/>
              </a:solidFill>
              <a:latin typeface="Calibri"/>
              <a:ea typeface="Calibri"/>
              <a:cs typeface="Calibri"/>
              <a:sym typeface="Calibri"/>
            </a:endParaRPr>
          </a:p>
          <a:p>
            <a:pPr indent="-285750" lvl="0" marL="51435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The results seem to suggest that as the concentration of urease increases within the urine, the concentration of ammonia also increases.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5500">
              <a:solidFill>
                <a:schemeClr val="dk1"/>
              </a:solidFill>
              <a:latin typeface="Calibri"/>
              <a:ea typeface="Calibri"/>
              <a:cs typeface="Calibri"/>
              <a:sym typeface="Calibri"/>
            </a:endParaRPr>
          </a:p>
          <a:p>
            <a:pPr indent="0" lvl="0" marL="457200" rtl="0" algn="l">
              <a:spcBef>
                <a:spcPts val="0"/>
              </a:spcBef>
              <a:spcAft>
                <a:spcPts val="0"/>
              </a:spcAft>
              <a:buNone/>
            </a:pPr>
            <a:r>
              <a:rPr lang="en-US" sz="4500">
                <a:solidFill>
                  <a:schemeClr val="dk1"/>
                </a:solidFill>
                <a:latin typeface="Calibri"/>
                <a:ea typeface="Calibri"/>
                <a:cs typeface="Calibri"/>
                <a:sym typeface="Calibri"/>
              </a:rPr>
              <a:t>These graphs show the average concentration of Ammonia and pH through the duration of the experiment</a:t>
            </a:r>
            <a:endParaRPr sz="4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4500">
              <a:solidFill>
                <a:schemeClr val="dk1"/>
              </a:solidFill>
              <a:latin typeface="Calibri"/>
              <a:ea typeface="Calibri"/>
              <a:cs typeface="Calibri"/>
              <a:sym typeface="Calibri"/>
            </a:endParaRPr>
          </a:p>
        </p:txBody>
      </p:sp>
      <p:pic>
        <p:nvPicPr>
          <p:cNvPr id="90" name="Google Shape;90;p1"/>
          <p:cNvPicPr preferRelativeResize="0"/>
          <p:nvPr/>
        </p:nvPicPr>
        <p:blipFill rotWithShape="1">
          <a:blip r:embed="rId3">
            <a:alphaModFix/>
          </a:blip>
          <a:srcRect b="5970" l="12011" r="13522" t="5970"/>
          <a:stretch/>
        </p:blipFill>
        <p:spPr>
          <a:xfrm>
            <a:off x="152400" y="521737"/>
            <a:ext cx="3502764" cy="4142625"/>
          </a:xfrm>
          <a:prstGeom prst="rect">
            <a:avLst/>
          </a:prstGeom>
          <a:noFill/>
          <a:ln>
            <a:noFill/>
          </a:ln>
        </p:spPr>
      </p:pic>
      <p:sp>
        <p:nvSpPr>
          <p:cNvPr id="91" name="Google Shape;91;p1"/>
          <p:cNvSpPr txBox="1"/>
          <p:nvPr>
            <p:ph type="ctrTitle"/>
          </p:nvPr>
        </p:nvSpPr>
        <p:spPr>
          <a:xfrm>
            <a:off x="2468855" y="322534"/>
            <a:ext cx="27980700" cy="2904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C00000"/>
              </a:buClr>
              <a:buSzPts val="10000"/>
              <a:buFont typeface="Calibri"/>
              <a:buNone/>
            </a:pPr>
            <a:r>
              <a:rPr b="1" lang="en-US" sz="10000">
                <a:solidFill>
                  <a:srgbClr val="C00000"/>
                </a:solidFill>
              </a:rPr>
              <a:t>Electrochemical Technology For Extracting </a:t>
            </a:r>
            <a:endParaRPr b="1" sz="10000">
              <a:solidFill>
                <a:srgbClr val="C00000"/>
              </a:solidFill>
            </a:endParaRPr>
          </a:p>
          <a:p>
            <a:pPr indent="0" lvl="0" marL="0" rtl="0" algn="ctr">
              <a:lnSpc>
                <a:spcPct val="90000"/>
              </a:lnSpc>
              <a:spcBef>
                <a:spcPts val="0"/>
              </a:spcBef>
              <a:spcAft>
                <a:spcPts val="0"/>
              </a:spcAft>
              <a:buClr>
                <a:srgbClr val="C00000"/>
              </a:buClr>
              <a:buSzPts val="10000"/>
              <a:buFont typeface="Calibri"/>
              <a:buNone/>
            </a:pPr>
            <a:r>
              <a:rPr b="1" lang="en-US" sz="10000">
                <a:solidFill>
                  <a:srgbClr val="C00000"/>
                </a:solidFill>
              </a:rPr>
              <a:t>Nitrogen From Urine</a:t>
            </a:r>
            <a:endParaRPr/>
          </a:p>
        </p:txBody>
      </p:sp>
      <p:sp>
        <p:nvSpPr>
          <p:cNvPr id="92" name="Google Shape;92;p1"/>
          <p:cNvSpPr txBox="1"/>
          <p:nvPr/>
        </p:nvSpPr>
        <p:spPr>
          <a:xfrm>
            <a:off x="2468875" y="3050571"/>
            <a:ext cx="27980700" cy="189150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2"/>
              </a:buClr>
              <a:buSzPts val="10000"/>
              <a:buFont typeface="Calibri"/>
              <a:buNone/>
            </a:pPr>
            <a:r>
              <a:rPr lang="en-US" sz="8700">
                <a:solidFill>
                  <a:schemeClr val="dk2"/>
                </a:solidFill>
                <a:latin typeface="Calibri"/>
                <a:ea typeface="Calibri"/>
                <a:cs typeface="Calibri"/>
                <a:sym typeface="Calibri"/>
              </a:rPr>
              <a:t>Emily Schwendemann, Coulter Friez, &amp; Dr. Sudeep Popat</a:t>
            </a:r>
            <a:endParaRPr sz="9700">
              <a:solidFill>
                <a:schemeClr val="dk2"/>
              </a:solidFill>
              <a:latin typeface="Calibri"/>
              <a:ea typeface="Calibri"/>
              <a:cs typeface="Calibri"/>
              <a:sym typeface="Calibri"/>
            </a:endParaRPr>
          </a:p>
        </p:txBody>
      </p:sp>
      <p:pic>
        <p:nvPicPr>
          <p:cNvPr id="93" name="Google Shape;93;p1"/>
          <p:cNvPicPr preferRelativeResize="0"/>
          <p:nvPr/>
        </p:nvPicPr>
        <p:blipFill rotWithShape="1">
          <a:blip r:embed="rId4">
            <a:alphaModFix/>
          </a:blip>
          <a:srcRect b="0" l="0" r="980" t="0"/>
          <a:stretch/>
        </p:blipFill>
        <p:spPr>
          <a:xfrm>
            <a:off x="8230047" y="21941445"/>
            <a:ext cx="7394425" cy="4827071"/>
          </a:xfrm>
          <a:prstGeom prst="rect">
            <a:avLst/>
          </a:prstGeom>
          <a:noFill/>
          <a:ln cap="flat" cmpd="sng" w="9525">
            <a:solidFill>
              <a:srgbClr val="000000"/>
            </a:solidFill>
            <a:prstDash val="solid"/>
            <a:round/>
            <a:headEnd len="sm" w="sm" type="none"/>
            <a:tailEnd len="sm" w="sm" type="none"/>
          </a:ln>
        </p:spPr>
      </p:pic>
      <p:pic>
        <p:nvPicPr>
          <p:cNvPr id="94" name="Google Shape;94;p1"/>
          <p:cNvPicPr preferRelativeResize="0"/>
          <p:nvPr/>
        </p:nvPicPr>
        <p:blipFill rotWithShape="1">
          <a:blip r:embed="rId5">
            <a:alphaModFix/>
          </a:blip>
          <a:srcRect b="1127" l="0" r="0" t="0"/>
          <a:stretch/>
        </p:blipFill>
        <p:spPr>
          <a:xfrm>
            <a:off x="835600" y="21941450"/>
            <a:ext cx="7394450" cy="4827075"/>
          </a:xfrm>
          <a:prstGeom prst="rect">
            <a:avLst/>
          </a:prstGeom>
          <a:noFill/>
          <a:ln cap="flat" cmpd="sng" w="9525">
            <a:solidFill>
              <a:srgbClr val="000000"/>
            </a:solidFill>
            <a:prstDash val="solid"/>
            <a:round/>
            <a:headEnd len="sm" w="sm" type="none"/>
            <a:tailEnd len="sm" w="sm" type="none"/>
          </a:ln>
        </p:spPr>
      </p:pic>
      <p:grpSp>
        <p:nvGrpSpPr>
          <p:cNvPr id="95" name="Google Shape;95;p1"/>
          <p:cNvGrpSpPr/>
          <p:nvPr/>
        </p:nvGrpSpPr>
        <p:grpSpPr>
          <a:xfrm>
            <a:off x="16326300" y="4973126"/>
            <a:ext cx="16225200" cy="17719843"/>
            <a:chOff x="16326300" y="4977654"/>
            <a:chExt cx="16225200" cy="22208100"/>
          </a:xfrm>
        </p:grpSpPr>
        <p:sp>
          <p:nvSpPr>
            <p:cNvPr id="96" name="Google Shape;96;p1"/>
            <p:cNvSpPr txBox="1"/>
            <p:nvPr/>
          </p:nvSpPr>
          <p:spPr>
            <a:xfrm>
              <a:off x="16326300" y="4977654"/>
              <a:ext cx="16225200" cy="22208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US" sz="6500">
                  <a:solidFill>
                    <a:schemeClr val="dk1"/>
                  </a:solidFill>
                  <a:latin typeface="Calibri"/>
                  <a:ea typeface="Calibri"/>
                  <a:cs typeface="Calibri"/>
                  <a:sym typeface="Calibri"/>
                </a:rPr>
                <a:t>Electrochemical Cell</a:t>
              </a:r>
              <a:endParaRPr b="1" sz="65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b="1" sz="2500">
                <a:solidFill>
                  <a:schemeClr val="dk1"/>
                </a:solidFill>
                <a:latin typeface="Calibri"/>
                <a:ea typeface="Calibri"/>
                <a:cs typeface="Calibri"/>
                <a:sym typeface="Calibri"/>
              </a:endParaRPr>
            </a:p>
            <a:p>
              <a:pPr indent="-514350" lvl="0" marL="68580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A chronopotentiometry galvanostat method was used to hold the working electrode at a specific current for 30 minutes to 1 hour to see how fast hydrogen peroxide was produced within a cell. </a:t>
              </a:r>
              <a:endParaRPr sz="4500">
                <a:solidFill>
                  <a:schemeClr val="dk1"/>
                </a:solidFill>
                <a:latin typeface="Calibri"/>
                <a:ea typeface="Calibri"/>
                <a:cs typeface="Calibri"/>
                <a:sym typeface="Calibri"/>
              </a:endParaRPr>
            </a:p>
            <a:p>
              <a:pPr indent="-514350" lvl="0" marL="68580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The electrochemical cell that was used was of dimensions 5cm by 5cm, and was tested at 3 different currents:  25mA, 125mA, and 250mA. </a:t>
              </a:r>
              <a:endParaRPr sz="4500">
                <a:solidFill>
                  <a:schemeClr val="dk1"/>
                </a:solidFill>
                <a:latin typeface="Calibri"/>
                <a:ea typeface="Calibri"/>
                <a:cs typeface="Calibri"/>
                <a:sym typeface="Calibri"/>
              </a:endParaRPr>
            </a:p>
            <a:p>
              <a:pPr indent="-514350" lvl="0" marL="68580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To determine how much hydrogen peroxide was produced, a dilution of sodium sulfate, deionized water, and titanium oxysulfate was </a:t>
              </a:r>
              <a:r>
                <a:rPr lang="en-US" sz="4500">
                  <a:solidFill>
                    <a:schemeClr val="dk1"/>
                  </a:solidFill>
                  <a:latin typeface="Calibri"/>
                  <a:ea typeface="Calibri"/>
                  <a:cs typeface="Calibri"/>
                  <a:sym typeface="Calibri"/>
                </a:rPr>
                <a:t>scanned</a:t>
              </a:r>
              <a:r>
                <a:rPr lang="en-US" sz="4500">
                  <a:solidFill>
                    <a:schemeClr val="dk1"/>
                  </a:solidFill>
                  <a:latin typeface="Calibri"/>
                  <a:ea typeface="Calibri"/>
                  <a:cs typeface="Calibri"/>
                  <a:sym typeface="Calibri"/>
                </a:rPr>
                <a:t> in a spectrophotometer reading at </a:t>
              </a:r>
              <a:r>
                <a:rPr lang="en-US" sz="4500">
                  <a:solidFill>
                    <a:schemeClr val="dk1"/>
                  </a:solidFill>
                  <a:latin typeface="Calibri"/>
                  <a:ea typeface="Calibri"/>
                  <a:cs typeface="Calibri"/>
                  <a:sym typeface="Calibri"/>
                </a:rPr>
                <a:t>405 nm</a:t>
              </a:r>
              <a:r>
                <a:rPr lang="en-US" sz="4500">
                  <a:solidFill>
                    <a:schemeClr val="dk1"/>
                  </a:solidFill>
                  <a:latin typeface="Calibri"/>
                  <a:ea typeface="Calibri"/>
                  <a:cs typeface="Calibri"/>
                  <a:sym typeface="Calibri"/>
                </a:rPr>
                <a:t>. </a:t>
              </a:r>
              <a:endParaRPr sz="4500">
                <a:solidFill>
                  <a:schemeClr val="dk1"/>
                </a:solidFill>
                <a:latin typeface="Calibri"/>
                <a:ea typeface="Calibri"/>
                <a:cs typeface="Calibri"/>
                <a:sym typeface="Calibri"/>
              </a:endParaRPr>
            </a:p>
            <a:p>
              <a:pPr indent="-514350" lvl="0" marL="68580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Samples were taken every 10 minutes, starting at time 10 to the completion of the galvanostat reader.</a:t>
              </a:r>
              <a:endParaRPr sz="4500">
                <a:solidFill>
                  <a:schemeClr val="dk1"/>
                </a:solidFill>
                <a:latin typeface="Calibri"/>
                <a:ea typeface="Calibri"/>
                <a:cs typeface="Calibri"/>
                <a:sym typeface="Calibri"/>
              </a:endParaRPr>
            </a:p>
            <a:p>
              <a:pPr indent="-514350" lvl="0" marL="68580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The results seem to show that as the current increases, </a:t>
              </a:r>
              <a:r>
                <a:rPr lang="en-US" sz="4500">
                  <a:solidFill>
                    <a:schemeClr val="dk1"/>
                  </a:solidFill>
                  <a:latin typeface="Calibri"/>
                  <a:ea typeface="Calibri"/>
                  <a:cs typeface="Calibri"/>
                  <a:sym typeface="Calibri"/>
                </a:rPr>
                <a:t>efficiency</a:t>
              </a:r>
              <a:r>
                <a:rPr lang="en-US" sz="4500">
                  <a:solidFill>
                    <a:schemeClr val="dk1"/>
                  </a:solidFill>
                  <a:latin typeface="Calibri"/>
                  <a:ea typeface="Calibri"/>
                  <a:cs typeface="Calibri"/>
                  <a:sym typeface="Calibri"/>
                </a:rPr>
                <a:t> decreases.</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None/>
              </a:pPr>
              <a:r>
                <a:t/>
              </a:r>
              <a:endParaRPr sz="4500">
                <a:solidFill>
                  <a:schemeClr val="dk1"/>
                </a:solidFill>
                <a:latin typeface="Calibri"/>
                <a:ea typeface="Calibri"/>
                <a:cs typeface="Calibri"/>
                <a:sym typeface="Calibri"/>
              </a:endParaRPr>
            </a:p>
            <a:p>
              <a:pPr indent="0" lvl="0" marL="171450" rtl="0" algn="l">
                <a:spcBef>
                  <a:spcPts val="0"/>
                </a:spcBef>
                <a:spcAft>
                  <a:spcPts val="0"/>
                </a:spcAft>
                <a:buNone/>
              </a:pPr>
              <a:r>
                <a:t/>
              </a:r>
              <a:endParaRPr sz="6500">
                <a:solidFill>
                  <a:schemeClr val="dk1"/>
                </a:solidFill>
                <a:latin typeface="Calibri"/>
                <a:ea typeface="Calibri"/>
                <a:cs typeface="Calibri"/>
                <a:sym typeface="Calibri"/>
              </a:endParaRPr>
            </a:p>
            <a:p>
              <a:pPr indent="0" lvl="0" marL="171450" rtl="0" algn="l">
                <a:spcBef>
                  <a:spcPts val="0"/>
                </a:spcBef>
                <a:spcAft>
                  <a:spcPts val="0"/>
                </a:spcAft>
                <a:buNone/>
              </a:pPr>
              <a:r>
                <a:rPr lang="en-US" sz="4500">
                  <a:solidFill>
                    <a:schemeClr val="dk1"/>
                  </a:solidFill>
                  <a:latin typeface="Calibri"/>
                  <a:ea typeface="Calibri"/>
                  <a:cs typeface="Calibri"/>
                  <a:sym typeface="Calibri"/>
                </a:rPr>
                <a:t>The graph and table shown above depicts the </a:t>
              </a:r>
              <a:r>
                <a:rPr lang="en-US" sz="4500">
                  <a:solidFill>
                    <a:schemeClr val="dk1"/>
                  </a:solidFill>
                  <a:latin typeface="Calibri"/>
                  <a:ea typeface="Calibri"/>
                  <a:cs typeface="Calibri"/>
                  <a:sym typeface="Calibri"/>
                </a:rPr>
                <a:t>efficiency</a:t>
              </a:r>
              <a:r>
                <a:rPr lang="en-US" sz="4500">
                  <a:solidFill>
                    <a:schemeClr val="dk1"/>
                  </a:solidFill>
                  <a:latin typeface="Calibri"/>
                  <a:ea typeface="Calibri"/>
                  <a:cs typeface="Calibri"/>
                  <a:sym typeface="Calibri"/>
                </a:rPr>
                <a:t> and final pH of each of the tested currents.</a:t>
              </a:r>
              <a:endParaRPr sz="4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4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4500">
                <a:solidFill>
                  <a:schemeClr val="dk1"/>
                </a:solidFill>
                <a:latin typeface="Calibri"/>
                <a:ea typeface="Calibri"/>
                <a:cs typeface="Calibri"/>
                <a:sym typeface="Calibri"/>
              </a:endParaRPr>
            </a:p>
          </p:txBody>
        </p:sp>
        <p:pic>
          <p:nvPicPr>
            <p:cNvPr id="97" name="Google Shape;97;p1"/>
            <p:cNvPicPr preferRelativeResize="0"/>
            <p:nvPr/>
          </p:nvPicPr>
          <p:blipFill rotWithShape="1">
            <a:blip r:embed="rId6">
              <a:alphaModFix/>
            </a:blip>
            <a:srcRect b="2596" l="1459" r="1913" t="1947"/>
            <a:stretch/>
          </p:blipFill>
          <p:spPr>
            <a:xfrm>
              <a:off x="16803090" y="19602139"/>
              <a:ext cx="7394425" cy="5483575"/>
            </a:xfrm>
            <a:prstGeom prst="rect">
              <a:avLst/>
            </a:prstGeom>
            <a:noFill/>
            <a:ln>
              <a:noFill/>
            </a:ln>
          </p:spPr>
        </p:pic>
        <p:pic>
          <p:nvPicPr>
            <p:cNvPr id="98" name="Google Shape;98;p1"/>
            <p:cNvPicPr preferRelativeResize="0"/>
            <p:nvPr/>
          </p:nvPicPr>
          <p:blipFill>
            <a:blip r:embed="rId7">
              <a:alphaModFix/>
            </a:blip>
            <a:stretch>
              <a:fillRect/>
            </a:stretch>
          </p:blipFill>
          <p:spPr>
            <a:xfrm>
              <a:off x="24417190" y="20471839"/>
              <a:ext cx="7638726" cy="3744200"/>
            </a:xfrm>
            <a:prstGeom prst="rect">
              <a:avLst/>
            </a:prstGeom>
            <a:noFill/>
            <a:ln>
              <a:noFill/>
            </a:ln>
          </p:spPr>
        </p:pic>
      </p:grpSp>
      <p:sp>
        <p:nvSpPr>
          <p:cNvPr id="99" name="Google Shape;99;p1"/>
          <p:cNvSpPr txBox="1"/>
          <p:nvPr/>
        </p:nvSpPr>
        <p:spPr>
          <a:xfrm>
            <a:off x="381000" y="4942075"/>
            <a:ext cx="15544800" cy="9764400"/>
          </a:xfrm>
          <a:prstGeom prst="rect">
            <a:avLst/>
          </a:prstGeom>
          <a:noFill/>
          <a:ln cap="flat" cmpd="sng" w="19050">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US" sz="6500">
                <a:solidFill>
                  <a:schemeClr val="dk1"/>
                </a:solidFill>
                <a:latin typeface="Calibri"/>
                <a:ea typeface="Calibri"/>
                <a:cs typeface="Calibri"/>
                <a:sym typeface="Calibri"/>
              </a:rPr>
              <a:t>Introduction</a:t>
            </a:r>
            <a:endParaRPr b="1" sz="6500">
              <a:solidFill>
                <a:schemeClr val="dk1"/>
              </a:solidFill>
              <a:latin typeface="Calibri"/>
              <a:ea typeface="Calibri"/>
              <a:cs typeface="Calibri"/>
              <a:sym typeface="Calibri"/>
            </a:endParaRPr>
          </a:p>
          <a:p>
            <a:pPr indent="0" lvl="0" marL="0" rtl="0" algn="ctr">
              <a:spcBef>
                <a:spcPts val="0"/>
              </a:spcBef>
              <a:spcAft>
                <a:spcPts val="0"/>
              </a:spcAft>
              <a:buNone/>
            </a:pPr>
            <a:r>
              <a:t/>
            </a:r>
            <a:endParaRPr b="1" sz="2500">
              <a:solidFill>
                <a:schemeClr val="dk1"/>
              </a:solidFill>
              <a:latin typeface="Calibri"/>
              <a:ea typeface="Calibri"/>
              <a:cs typeface="Calibri"/>
              <a:sym typeface="Calibri"/>
            </a:endParaRPr>
          </a:p>
          <a:p>
            <a:pPr indent="0" lvl="0" marL="171450" rtl="0" algn="l">
              <a:spcBef>
                <a:spcPts val="0"/>
              </a:spcBef>
              <a:spcAft>
                <a:spcPts val="0"/>
              </a:spcAft>
              <a:buClr>
                <a:schemeClr val="dk1"/>
              </a:buClr>
              <a:buSzPts val="1100"/>
              <a:buFont typeface="Arial"/>
              <a:buNone/>
            </a:pPr>
            <a:r>
              <a:rPr lang="en-US" sz="4500">
                <a:solidFill>
                  <a:schemeClr val="dk1"/>
                </a:solidFill>
                <a:latin typeface="Calibri"/>
                <a:ea typeface="Calibri"/>
                <a:cs typeface="Calibri"/>
                <a:sym typeface="Calibri"/>
              </a:rPr>
              <a:t>Recovery and re-use of resources such as nitrogen and phosphorous are critical for long-term space missions. In this experiment, nitrogen was to be recovered from human urine, which, though initially in a recoverable form of urea, is hydrolyzed into the unrecoverable form of ammonia by the urease enzyme. This process was attempted to be inhibited by the study with the addition of hydrogen peroxide produced in an electrochemical cell. Two experiments were conducted: one on the concentration of urease in relation to ammonia production and another on the current effect on hydrogen peroxide production. The results show some bright potential for this method of recovery, although further research is required.</a:t>
            </a:r>
            <a:endParaRPr sz="4500">
              <a:solidFill>
                <a:schemeClr val="dk1"/>
              </a:solidFill>
              <a:latin typeface="Calibri"/>
              <a:ea typeface="Calibri"/>
              <a:cs typeface="Calibri"/>
              <a:sym typeface="Calibri"/>
            </a:endParaRPr>
          </a:p>
        </p:txBody>
      </p:sp>
      <p:sp>
        <p:nvSpPr>
          <p:cNvPr id="100" name="Google Shape;100;p1"/>
          <p:cNvSpPr txBox="1"/>
          <p:nvPr/>
        </p:nvSpPr>
        <p:spPr>
          <a:xfrm>
            <a:off x="16326300" y="26567400"/>
            <a:ext cx="16225200" cy="60339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US" sz="6500">
                <a:solidFill>
                  <a:schemeClr val="dk1"/>
                </a:solidFill>
                <a:latin typeface="Calibri"/>
                <a:ea typeface="Calibri"/>
                <a:cs typeface="Calibri"/>
                <a:sym typeface="Calibri"/>
              </a:rPr>
              <a:t>Future Effort</a:t>
            </a:r>
            <a:endParaRPr b="1" sz="6500">
              <a:solidFill>
                <a:schemeClr val="dk1"/>
              </a:solidFill>
              <a:latin typeface="Calibri"/>
              <a:ea typeface="Calibri"/>
              <a:cs typeface="Calibri"/>
              <a:sym typeface="Calibri"/>
            </a:endParaRPr>
          </a:p>
          <a:p>
            <a:pPr indent="0" lvl="0" marL="228600" rtl="0" algn="l">
              <a:spcBef>
                <a:spcPts val="0"/>
              </a:spcBef>
              <a:spcAft>
                <a:spcPts val="0"/>
              </a:spcAft>
              <a:buClr>
                <a:schemeClr val="dk1"/>
              </a:buClr>
              <a:buSzPts val="1100"/>
              <a:buFont typeface="Arial"/>
              <a:buNone/>
            </a:pPr>
            <a:r>
              <a:rPr lang="en-US" sz="4500">
                <a:solidFill>
                  <a:schemeClr val="dk1"/>
                </a:solidFill>
                <a:latin typeface="Calibri"/>
                <a:ea typeface="Calibri"/>
                <a:cs typeface="Calibri"/>
                <a:sym typeface="Calibri"/>
              </a:rPr>
              <a:t>The next steps of this project might include combining multiple steps of this process including, but not limited to, adding synthetic urine into the electrochemical cell in place of the sodium sulfate to determine how the hydrogen peroxide concentration differs due to the different solutions, or adding hydrogen peroxide at set amounts to the hydrolysis reaction to see how the production of ammonia differs with the addition of hydrogen peroxide.</a:t>
            </a:r>
            <a:endParaRPr sz="4500">
              <a:solidFill>
                <a:schemeClr val="dk1"/>
              </a:solidFill>
              <a:latin typeface="Calibri"/>
              <a:ea typeface="Calibri"/>
              <a:cs typeface="Calibri"/>
              <a:sym typeface="Calibri"/>
            </a:endParaRPr>
          </a:p>
        </p:txBody>
      </p:sp>
      <p:sp>
        <p:nvSpPr>
          <p:cNvPr id="101" name="Google Shape;101;p1"/>
          <p:cNvSpPr txBox="1"/>
          <p:nvPr/>
        </p:nvSpPr>
        <p:spPr>
          <a:xfrm>
            <a:off x="381000" y="29283525"/>
            <a:ext cx="15544800" cy="3309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361950" wrap="square" tIns="91425">
            <a:spAutoFit/>
          </a:bodyPr>
          <a:lstStyle/>
          <a:p>
            <a:pPr indent="0" lvl="0" marL="0" rtl="0" algn="ctr">
              <a:spcBef>
                <a:spcPts val="0"/>
              </a:spcBef>
              <a:spcAft>
                <a:spcPts val="0"/>
              </a:spcAft>
              <a:buNone/>
            </a:pPr>
            <a:r>
              <a:rPr b="1" lang="en-US" sz="6500">
                <a:solidFill>
                  <a:schemeClr val="dk1"/>
                </a:solidFill>
                <a:latin typeface="Calibri"/>
                <a:ea typeface="Calibri"/>
                <a:cs typeface="Calibri"/>
                <a:sym typeface="Calibri"/>
              </a:rPr>
              <a:t>References</a:t>
            </a:r>
            <a:endParaRPr b="1" sz="6500">
              <a:solidFill>
                <a:schemeClr val="dk1"/>
              </a:solidFill>
              <a:latin typeface="Calibri"/>
              <a:ea typeface="Calibri"/>
              <a:cs typeface="Calibri"/>
              <a:sym typeface="Calibri"/>
            </a:endParaRPr>
          </a:p>
          <a:p>
            <a:pPr indent="0" lvl="0" marL="0" rtl="0" algn="ctr">
              <a:spcBef>
                <a:spcPts val="0"/>
              </a:spcBef>
              <a:spcAft>
                <a:spcPts val="0"/>
              </a:spcAft>
              <a:buNone/>
            </a:pPr>
            <a:r>
              <a:t/>
            </a:r>
            <a:endParaRPr b="1" sz="600">
              <a:solidFill>
                <a:schemeClr val="dk1"/>
              </a:solidFill>
              <a:latin typeface="Calibri"/>
              <a:ea typeface="Calibri"/>
              <a:cs typeface="Calibri"/>
              <a:sym typeface="Calibri"/>
            </a:endParaRPr>
          </a:p>
          <a:p>
            <a:pPr indent="-254000" lvl="0" marL="457200" marR="0" rtl="0" algn="just">
              <a:lnSpc>
                <a:spcPct val="100000"/>
              </a:lnSpc>
              <a:spcBef>
                <a:spcPts val="0"/>
              </a:spcBef>
              <a:spcAft>
                <a:spcPts val="0"/>
              </a:spcAft>
              <a:buClr>
                <a:schemeClr val="dk1"/>
              </a:buClr>
              <a:buSzPts val="2200"/>
              <a:buFont typeface="Times New Roman"/>
              <a:buAutoNum type="arabicParenBoth"/>
            </a:pPr>
            <a:r>
              <a:rPr lang="en-US" sz="2200">
                <a:solidFill>
                  <a:schemeClr val="dk1"/>
                </a:solidFill>
                <a:latin typeface="Times New Roman"/>
                <a:ea typeface="Times New Roman"/>
                <a:cs typeface="Times New Roman"/>
                <a:sym typeface="Times New Roman"/>
              </a:rPr>
              <a:t>Philip H. Arve and Sudeep C. Popat. ACS ES&amp;T Engineering 2021 1 (12), 1642-1648. DOI: 10.1021/acsestengg.1c00194</a:t>
            </a:r>
            <a:endParaRPr sz="2200">
              <a:solidFill>
                <a:schemeClr val="dk1"/>
              </a:solidFill>
              <a:latin typeface="Times New Roman"/>
              <a:ea typeface="Times New Roman"/>
              <a:cs typeface="Times New Roman"/>
              <a:sym typeface="Times New Roman"/>
            </a:endParaRPr>
          </a:p>
          <a:p>
            <a:pPr indent="-254000" lvl="0" marL="457200" marR="0" rtl="0" algn="just">
              <a:lnSpc>
                <a:spcPct val="100000"/>
              </a:lnSpc>
              <a:spcBef>
                <a:spcPts val="0"/>
              </a:spcBef>
              <a:spcAft>
                <a:spcPts val="0"/>
              </a:spcAft>
              <a:buClr>
                <a:schemeClr val="dk1"/>
              </a:buClr>
              <a:buSzPts val="2200"/>
              <a:buFont typeface="Times New Roman"/>
              <a:buAutoNum type="arabicParenBoth"/>
            </a:pPr>
            <a:r>
              <a:rPr lang="en-US" sz="2200">
                <a:solidFill>
                  <a:schemeClr val="dk1"/>
                </a:solidFill>
                <a:latin typeface="Times New Roman"/>
                <a:ea typeface="Times New Roman"/>
                <a:cs typeface="Times New Roman"/>
                <a:sym typeface="Times New Roman"/>
              </a:rPr>
              <a:t>Ray, H.; Saetta, D.; Boyer, T. H. Characterization of Urea Hydrolysis in Fresh Human Urine and Inhibition by Chemical Addition. Environmental Science: Water Research and Technology 2018, 4 (1), 87.</a:t>
            </a:r>
            <a:endParaRPr sz="2200">
              <a:solidFill>
                <a:schemeClr val="dk1"/>
              </a:solidFill>
              <a:latin typeface="Times New Roman"/>
              <a:ea typeface="Times New Roman"/>
              <a:cs typeface="Times New Roman"/>
              <a:sym typeface="Times New Roman"/>
            </a:endParaRPr>
          </a:p>
          <a:p>
            <a:pPr indent="-254000" lvl="0" marL="457200" marR="0" rtl="0" algn="just">
              <a:lnSpc>
                <a:spcPct val="100000"/>
              </a:lnSpc>
              <a:spcBef>
                <a:spcPts val="0"/>
              </a:spcBef>
              <a:spcAft>
                <a:spcPts val="0"/>
              </a:spcAft>
              <a:buClr>
                <a:schemeClr val="dk1"/>
              </a:buClr>
              <a:buSzPts val="2200"/>
              <a:buFont typeface="Times New Roman"/>
              <a:buAutoNum type="arabicParenBoth"/>
            </a:pPr>
            <a:r>
              <a:rPr lang="en-US" sz="2200">
                <a:solidFill>
                  <a:schemeClr val="dk1"/>
                </a:solidFill>
                <a:latin typeface="Times New Roman"/>
                <a:ea typeface="Times New Roman"/>
                <a:cs typeface="Times New Roman"/>
                <a:sym typeface="Times New Roman"/>
              </a:rPr>
              <a:t>Udert, K. M.; Larsen, T. A.; Biebow, M.; Gujer, W. Urea Hydrolysis and Precipitation Dynamics in a Urine-Collecting System. Water Res. 2003, 37 (11), 2571.</a:t>
            </a:r>
            <a:endParaRPr sz="2200">
              <a:solidFill>
                <a:schemeClr val="dk1"/>
              </a:solidFill>
              <a:latin typeface="Times New Roman"/>
              <a:ea typeface="Times New Roman"/>
              <a:cs typeface="Times New Roman"/>
              <a:sym typeface="Times New Roman"/>
            </a:endParaRPr>
          </a:p>
          <a:p>
            <a:pPr indent="-254000" lvl="0" marL="457200" marR="0" rtl="0" algn="just">
              <a:lnSpc>
                <a:spcPct val="100000"/>
              </a:lnSpc>
              <a:spcBef>
                <a:spcPts val="0"/>
              </a:spcBef>
              <a:spcAft>
                <a:spcPts val="0"/>
              </a:spcAft>
              <a:buClr>
                <a:schemeClr val="dk1"/>
              </a:buClr>
              <a:buSzPts val="2200"/>
              <a:buFont typeface="Times New Roman"/>
              <a:buAutoNum type="arabicParenBoth"/>
            </a:pPr>
            <a:r>
              <a:rPr lang="en-US" sz="2200">
                <a:solidFill>
                  <a:schemeClr val="dk1"/>
                </a:solidFill>
                <a:latin typeface="Times New Roman"/>
                <a:ea typeface="Times New Roman"/>
                <a:cs typeface="Times New Roman"/>
                <a:sym typeface="Times New Roman"/>
              </a:rPr>
              <a:t>Udert, K. M.; Larsen, T. A.; Gujer, W. Fate of Major Compounds in Source-Separated Urine. Water Sci. Technol. 2006, 54, 413.</a:t>
            </a:r>
            <a:endParaRPr sz="2200">
              <a:solidFill>
                <a:schemeClr val="dk1"/>
              </a:solidFill>
              <a:latin typeface="Calibri"/>
              <a:ea typeface="Calibri"/>
              <a:cs typeface="Calibri"/>
              <a:sym typeface="Calibri"/>
            </a:endParaRPr>
          </a:p>
        </p:txBody>
      </p:sp>
      <p:pic>
        <p:nvPicPr>
          <p:cNvPr id="102" name="Google Shape;102;p1"/>
          <p:cNvPicPr preferRelativeResize="0"/>
          <p:nvPr/>
        </p:nvPicPr>
        <p:blipFill rotWithShape="1">
          <a:blip r:embed="rId8">
            <a:alphaModFix/>
          </a:blip>
          <a:srcRect b="0" l="20894" r="21178" t="0"/>
          <a:stretch/>
        </p:blipFill>
        <p:spPr>
          <a:xfrm>
            <a:off x="29263225" y="720945"/>
            <a:ext cx="3502776" cy="3744204"/>
          </a:xfrm>
          <a:prstGeom prst="rect">
            <a:avLst/>
          </a:prstGeom>
          <a:noFill/>
          <a:ln>
            <a:noFill/>
          </a:ln>
        </p:spPr>
      </p:pic>
      <p:sp>
        <p:nvSpPr>
          <p:cNvPr id="103" name="Google Shape;103;p1"/>
          <p:cNvSpPr txBox="1"/>
          <p:nvPr/>
        </p:nvSpPr>
        <p:spPr>
          <a:xfrm>
            <a:off x="16326300" y="22989175"/>
            <a:ext cx="16225200" cy="3263100"/>
          </a:xfrm>
          <a:prstGeom prst="rect">
            <a:avLst/>
          </a:prstGeom>
          <a:noFill/>
          <a:ln cap="flat" cmpd="sng" w="19050">
            <a:solidFill>
              <a:srgbClr val="000000"/>
            </a:solidFill>
            <a:prstDash val="solid"/>
            <a:round/>
            <a:headEnd len="sm" w="sm" type="none"/>
            <a:tailEnd len="sm" w="sm" type="none"/>
          </a:ln>
        </p:spPr>
        <p:txBody>
          <a:bodyPr anchorCtr="0" anchor="t" bIns="91425" lIns="400050" spcFirstLastPara="1" rIns="91425" wrap="square" tIns="91425">
            <a:spAutoFit/>
          </a:bodyPr>
          <a:lstStyle/>
          <a:p>
            <a:pPr indent="0" lvl="0" marL="0" rtl="0" algn="ctr">
              <a:spcBef>
                <a:spcPts val="0"/>
              </a:spcBef>
              <a:spcAft>
                <a:spcPts val="0"/>
              </a:spcAft>
              <a:buClr>
                <a:schemeClr val="dk1"/>
              </a:buClr>
              <a:buSzPts val="1100"/>
              <a:buFont typeface="Arial"/>
              <a:buNone/>
            </a:pPr>
            <a:r>
              <a:rPr b="1" lang="en-US" sz="6500">
                <a:solidFill>
                  <a:schemeClr val="dk1"/>
                </a:solidFill>
                <a:latin typeface="Calibri"/>
                <a:ea typeface="Calibri"/>
                <a:cs typeface="Calibri"/>
                <a:sym typeface="Calibri"/>
              </a:rPr>
              <a:t>Acknowledgements</a:t>
            </a:r>
            <a:endParaRPr b="1" sz="6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500">
                <a:solidFill>
                  <a:schemeClr val="dk1"/>
                </a:solidFill>
                <a:latin typeface="Calibri"/>
                <a:ea typeface="Calibri"/>
                <a:cs typeface="Calibri"/>
                <a:sym typeface="Calibri"/>
              </a:rPr>
              <a:t>We would like to thank both Dr. Popat, as well as Brooke Covert for directing our research and NASA SC Space Grant for making this research experience possible.</a:t>
            </a:r>
            <a:endParaRPr sz="4500">
              <a:solidFill>
                <a:schemeClr val="dk1"/>
              </a:solidFill>
              <a:latin typeface="Calibri"/>
              <a:ea typeface="Calibri"/>
              <a:cs typeface="Calibri"/>
              <a:sym typeface="Calibri"/>
            </a:endParaRPr>
          </a:p>
        </p:txBody>
      </p:sp>
      <p:pic>
        <p:nvPicPr>
          <p:cNvPr id="104" name="Google Shape;104;p1" title="elevenlabs-2024-08-14t21-16-56-chris-pre-s85-sb50-se2-m2_v6TJa3kV.mp3">
            <a:hlinkClick r:id="rId9"/>
          </p:cNvPr>
          <p:cNvPicPr preferRelativeResize="0"/>
          <p:nvPr/>
        </p:nvPicPr>
        <p:blipFill>
          <a:blip r:embed="rId10">
            <a:alphaModFix/>
          </a:blip>
          <a:stretch>
            <a:fillRect/>
          </a:stretch>
        </p:blipFill>
        <p:spPr>
          <a:xfrm>
            <a:off x="4717491" y="4973125"/>
            <a:ext cx="1194250" cy="11942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2020-07-13T22:01:13Z</dcterms:created>
  <dc:creator>Runyon, Cassandra J</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0x010100B06FBED0D2B70040AB22FF6638485259</vt:lpwstr>
  </property>
</Properties>
</file>