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F60"/>
    <a:srgbClr val="B471DB"/>
    <a:srgbClr val="375E81"/>
    <a:srgbClr val="730009"/>
    <a:srgbClr val="7E0000"/>
    <a:srgbClr val="4D7F93"/>
    <a:srgbClr val="E46211"/>
    <a:srgbClr val="BFC5CB"/>
    <a:srgbClr val="BEC6CC"/>
    <a:srgbClr val="BEC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8"/>
    <p:restoredTop sz="95928"/>
  </p:normalViewPr>
  <p:slideViewPr>
    <p:cSldViewPr snapToGrid="0">
      <p:cViewPr varScale="1">
        <p:scale>
          <a:sx n="22" d="100"/>
          <a:sy n="22" d="100"/>
        </p:scale>
        <p:origin x="2344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8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microsoft.com/office/2007/relationships/hdphoto" Target="../media/hdphoto4.wdp"/><Relationship Id="rId1" Type="http://schemas.openxmlformats.org/officeDocument/2006/relationships/image" Target="../media/image13.png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microsoft.com/office/2007/relationships/hdphoto" Target="../media/hdphoto4.wdp"/><Relationship Id="rId1" Type="http://schemas.openxmlformats.org/officeDocument/2006/relationships/image" Target="../media/image13.png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9D4215-1F5D-D340-BD26-C60E66BF4589}" type="doc">
      <dgm:prSet loTypeId="urn:microsoft.com/office/officeart/2005/8/layout/hProcess10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7AD1A7-A0C1-D146-9475-3B2BF76659A7}">
      <dgm:prSet phldrT="[Text]" custT="1"/>
      <dgm:spPr>
        <a:solidFill>
          <a:srgbClr val="375E81"/>
        </a:solidFill>
      </dgm:spPr>
      <dgm:t>
        <a:bodyPr/>
        <a:lstStyle/>
        <a:p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Colloidal solution; evaporating at 80°C</a:t>
          </a:r>
        </a:p>
      </dgm:t>
    </dgm:pt>
    <dgm:pt modelId="{FE311709-D4BF-654D-8212-BA2828B00BCA}" type="parTrans" cxnId="{62225918-1DC5-0447-AE11-E85F16BB3417}">
      <dgm:prSet/>
      <dgm:spPr/>
      <dgm:t>
        <a:bodyPr/>
        <a:lstStyle/>
        <a:p>
          <a:endParaRPr lang="en-US"/>
        </a:p>
      </dgm:t>
    </dgm:pt>
    <dgm:pt modelId="{3DA6A82C-94BA-E742-99D9-D493735FEFEC}" type="sibTrans" cxnId="{62225918-1DC5-0447-AE11-E85F16BB3417}">
      <dgm:prSet/>
      <dgm:spPr>
        <a:ln w="57150"/>
      </dgm:spPr>
      <dgm:t>
        <a:bodyPr/>
        <a:lstStyle/>
        <a:p>
          <a:endParaRPr lang="en-US"/>
        </a:p>
      </dgm:t>
    </dgm:pt>
    <dgm:pt modelId="{5DA8C518-0D1F-7F4B-B7B4-CA1BF03AA823}">
      <dgm:prSet phldrT="[Text]" custT="1"/>
      <dgm:spPr>
        <a:solidFill>
          <a:srgbClr val="375E81"/>
        </a:solidFill>
      </dgm:spPr>
      <dgm:t>
        <a:bodyPr/>
        <a:lstStyle/>
        <a:p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Combustion at 400°C</a:t>
          </a:r>
        </a:p>
      </dgm:t>
    </dgm:pt>
    <dgm:pt modelId="{BC1F0094-BE98-3949-8D82-E01CC6FF1C34}" type="parTrans" cxnId="{6BCA2362-7783-A54F-8F6B-194644A47DE6}">
      <dgm:prSet/>
      <dgm:spPr/>
      <dgm:t>
        <a:bodyPr/>
        <a:lstStyle/>
        <a:p>
          <a:endParaRPr lang="en-US"/>
        </a:p>
      </dgm:t>
    </dgm:pt>
    <dgm:pt modelId="{20C472B3-6084-8947-925F-4CD6FD4AC395}" type="sibTrans" cxnId="{6BCA2362-7783-A54F-8F6B-194644A47DE6}">
      <dgm:prSet/>
      <dgm:spPr/>
      <dgm:t>
        <a:bodyPr/>
        <a:lstStyle/>
        <a:p>
          <a:endParaRPr lang="en-US"/>
        </a:p>
      </dgm:t>
    </dgm:pt>
    <dgm:pt modelId="{3C0C0608-F45C-F54B-8347-64A19A3610A7}">
      <dgm:prSet phldrT="[Text]" custT="1"/>
      <dgm:spPr>
        <a:solidFill>
          <a:srgbClr val="375E81"/>
        </a:solidFill>
      </dgm:spPr>
      <dgm:t>
        <a:bodyPr/>
        <a:lstStyle/>
        <a:p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Final ceramic product; incinerated at 1100°C</a:t>
          </a:r>
        </a:p>
      </dgm:t>
    </dgm:pt>
    <dgm:pt modelId="{D998C5B2-F7AC-1F4B-86C8-057B9A98DA89}" type="parTrans" cxnId="{AC920F55-C30C-AE47-8347-23DDCC497D77}">
      <dgm:prSet/>
      <dgm:spPr/>
      <dgm:t>
        <a:bodyPr/>
        <a:lstStyle/>
        <a:p>
          <a:endParaRPr lang="en-US"/>
        </a:p>
      </dgm:t>
    </dgm:pt>
    <dgm:pt modelId="{B63AE14B-20A4-0041-9F63-EC16E96E9FC4}" type="sibTrans" cxnId="{AC920F55-C30C-AE47-8347-23DDCC497D77}">
      <dgm:prSet/>
      <dgm:spPr/>
      <dgm:t>
        <a:bodyPr/>
        <a:lstStyle/>
        <a:p>
          <a:endParaRPr lang="en-US"/>
        </a:p>
      </dgm:t>
    </dgm:pt>
    <dgm:pt modelId="{089A5F3C-D71D-0645-A826-DB6DA27D8812}">
      <dgm:prSet custT="1"/>
      <dgm:spPr>
        <a:solidFill>
          <a:srgbClr val="375E81"/>
        </a:solidFill>
      </dgm:spPr>
      <dgm:t>
        <a:bodyPr/>
        <a:lstStyle/>
        <a:p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Gel formation</a:t>
          </a:r>
        </a:p>
      </dgm:t>
    </dgm:pt>
    <dgm:pt modelId="{4B679CDF-B48A-5F4A-A488-A78F81ED23EE}" type="parTrans" cxnId="{DE534167-79C3-074C-AABA-231E6CC67526}">
      <dgm:prSet/>
      <dgm:spPr/>
      <dgm:t>
        <a:bodyPr/>
        <a:lstStyle/>
        <a:p>
          <a:endParaRPr lang="en-US"/>
        </a:p>
      </dgm:t>
    </dgm:pt>
    <dgm:pt modelId="{71E4B218-B624-0142-9D9B-B2F068B004AC}" type="sibTrans" cxnId="{DE534167-79C3-074C-AABA-231E6CC67526}">
      <dgm:prSet/>
      <dgm:spPr/>
      <dgm:t>
        <a:bodyPr/>
        <a:lstStyle/>
        <a:p>
          <a:endParaRPr lang="en-US"/>
        </a:p>
      </dgm:t>
    </dgm:pt>
    <dgm:pt modelId="{793CA9C5-A6E0-E043-A639-07C2821E662A}">
      <dgm:prSet custT="1"/>
      <dgm:spPr>
        <a:solidFill>
          <a:srgbClr val="375E81"/>
        </a:solidFill>
      </dgm:spPr>
      <dgm:t>
        <a:bodyPr/>
        <a:lstStyle/>
        <a:p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Xerogel formation</a:t>
          </a:r>
        </a:p>
      </dgm:t>
    </dgm:pt>
    <dgm:pt modelId="{03B6DCC3-9AA2-0241-B80C-4D3D7174B72C}" type="sibTrans" cxnId="{9943FDC0-C9C1-AA40-9181-A5414591F6B6}">
      <dgm:prSet/>
      <dgm:spPr/>
      <dgm:t>
        <a:bodyPr/>
        <a:lstStyle/>
        <a:p>
          <a:endParaRPr lang="en-US"/>
        </a:p>
      </dgm:t>
    </dgm:pt>
    <dgm:pt modelId="{98BED423-7230-FF4C-9AB2-5BA482828318}" type="parTrans" cxnId="{9943FDC0-C9C1-AA40-9181-A5414591F6B6}">
      <dgm:prSet/>
      <dgm:spPr/>
      <dgm:t>
        <a:bodyPr/>
        <a:lstStyle/>
        <a:p>
          <a:endParaRPr lang="en-US"/>
        </a:p>
      </dgm:t>
    </dgm:pt>
    <dgm:pt modelId="{32541EE0-C6A5-5346-8BAA-001ED1D91619}" type="pres">
      <dgm:prSet presAssocID="{249D4215-1F5D-D340-BD26-C60E66BF4589}" presName="Name0" presStyleCnt="0">
        <dgm:presLayoutVars>
          <dgm:dir/>
          <dgm:resizeHandles val="exact"/>
        </dgm:presLayoutVars>
      </dgm:prSet>
      <dgm:spPr/>
    </dgm:pt>
    <dgm:pt modelId="{4719C370-2169-7D4E-A523-9B46FE8B6DC3}" type="pres">
      <dgm:prSet presAssocID="{587AD1A7-A0C1-D146-9475-3B2BF76659A7}" presName="composite" presStyleCnt="0"/>
      <dgm:spPr/>
    </dgm:pt>
    <dgm:pt modelId="{53717F6C-C55D-9841-8C13-D13DE94F01EE}" type="pres">
      <dgm:prSet presAssocID="{587AD1A7-A0C1-D146-9475-3B2BF76659A7}" presName="imagSh" presStyleLbl="bgImgPlace1" presStyleIdx="0" presStyleCnt="5" custScaleX="219319" custScaleY="198296" custLinFactNeighborX="-3977" custLinFactNeighborY="-563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A84CF09E-027D-984F-9B71-A7CD548C6FE7}" type="pres">
      <dgm:prSet presAssocID="{587AD1A7-A0C1-D146-9475-3B2BF76659A7}" presName="txNode" presStyleLbl="node1" presStyleIdx="0" presStyleCnt="5" custScaleX="193995" custScaleY="65216" custLinFactNeighborX="5044" custLinFactNeighborY="-24045">
        <dgm:presLayoutVars>
          <dgm:bulletEnabled val="1"/>
        </dgm:presLayoutVars>
      </dgm:prSet>
      <dgm:spPr/>
    </dgm:pt>
    <dgm:pt modelId="{79D121D5-A336-874C-A8EE-6FBD3C14C2A2}" type="pres">
      <dgm:prSet presAssocID="{3DA6A82C-94BA-E742-99D9-D493735FEFEC}" presName="sibTrans" presStyleLbl="sibTrans2D1" presStyleIdx="0" presStyleCnt="4" custAng="9336789" custFlipHor="1" custScaleX="905490" custScaleY="343636" custLinFactX="200000" custLinFactY="-200000" custLinFactNeighborX="291237" custLinFactNeighborY="-215198"/>
      <dgm:spPr>
        <a:prstGeom prst="bentUpArrow">
          <a:avLst/>
        </a:prstGeom>
      </dgm:spPr>
    </dgm:pt>
    <dgm:pt modelId="{D01C484C-E4EC-A649-919E-DD3D243A44ED}" type="pres">
      <dgm:prSet presAssocID="{3DA6A82C-94BA-E742-99D9-D493735FEFEC}" presName="connTx" presStyleLbl="sibTrans2D1" presStyleIdx="0" presStyleCnt="4"/>
      <dgm:spPr/>
    </dgm:pt>
    <dgm:pt modelId="{87A77069-05B9-5544-BF99-1109511EE30C}" type="pres">
      <dgm:prSet presAssocID="{089A5F3C-D71D-0645-A826-DB6DA27D8812}" presName="composite" presStyleCnt="0"/>
      <dgm:spPr/>
    </dgm:pt>
    <dgm:pt modelId="{969163B4-A380-6E4F-BA55-4F661B62A04F}" type="pres">
      <dgm:prSet presAssocID="{089A5F3C-D71D-0645-A826-DB6DA27D8812}" presName="imagSh" presStyleLbl="bgImgPlace1" presStyleIdx="1" presStyleCnt="5" custAng="0" custScaleX="219319" custScaleY="198170" custLinFactNeighborX="-504" custLinFactNeighborY="60309"/>
      <dgm:spPr>
        <a:blipFill dpi="0" rotWithShape="1">
          <a:blip xmlns:r="http://schemas.openxmlformats.org/officeDocument/2006/relationships" r:embed="rId2"/>
          <a:srcRect/>
          <a:stretch>
            <a:fillRect l="-15164" t="-41695" r="-15164" b="-21616"/>
          </a:stretch>
        </a:blipFill>
      </dgm:spPr>
    </dgm:pt>
    <dgm:pt modelId="{CD7526AC-5851-2F4C-A4C8-BB6F5860629D}" type="pres">
      <dgm:prSet presAssocID="{089A5F3C-D71D-0645-A826-DB6DA27D8812}" presName="txNode" presStyleLbl="node1" presStyleIdx="1" presStyleCnt="5" custScaleX="183834" custScaleY="64910" custLinFactNeighborX="9104" custLinFactNeighborY="91387">
        <dgm:presLayoutVars>
          <dgm:bulletEnabled val="1"/>
        </dgm:presLayoutVars>
      </dgm:prSet>
      <dgm:spPr/>
    </dgm:pt>
    <dgm:pt modelId="{8C445CFF-757E-AB49-A0CD-70EB38234FDC}" type="pres">
      <dgm:prSet presAssocID="{71E4B218-B624-0142-9D9B-B2F068B004AC}" presName="sibTrans" presStyleLbl="sibTrans2D1" presStyleIdx="1" presStyleCnt="4" custAng="1475106" custScaleX="963696" custScaleY="343636" custLinFactX="300000" custLinFactY="219013" custLinFactNeighborX="305201" custLinFactNeighborY="300000"/>
      <dgm:spPr>
        <a:prstGeom prst="bentUpArrow">
          <a:avLst/>
        </a:prstGeom>
      </dgm:spPr>
    </dgm:pt>
    <dgm:pt modelId="{86C37EFF-521D-A94D-BF0B-3AF49D95BEA0}" type="pres">
      <dgm:prSet presAssocID="{71E4B218-B624-0142-9D9B-B2F068B004AC}" presName="connTx" presStyleLbl="sibTrans2D1" presStyleIdx="1" presStyleCnt="4"/>
      <dgm:spPr/>
    </dgm:pt>
    <dgm:pt modelId="{148B86BC-0824-E44B-9714-193B3753FFD4}" type="pres">
      <dgm:prSet presAssocID="{5DA8C518-0D1F-7F4B-B7B4-CA1BF03AA823}" presName="composite" presStyleCnt="0"/>
      <dgm:spPr/>
    </dgm:pt>
    <dgm:pt modelId="{DA6E5CAB-F245-5349-9BAA-A85118EAEB6B}" type="pres">
      <dgm:prSet presAssocID="{5DA8C518-0D1F-7F4B-B7B4-CA1BF03AA823}" presName="imagSh" presStyleLbl="bgImgPlace1" presStyleIdx="2" presStyleCnt="5" custScaleX="219319" custScaleY="198296" custLinFactNeighborX="-3977" custLinFactNeighborY="-5633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1F35E628-509B-DD43-AFFC-99FCB93C6C6C}" type="pres">
      <dgm:prSet presAssocID="{5DA8C518-0D1F-7F4B-B7B4-CA1BF03AA823}" presName="txNode" presStyleLbl="node1" presStyleIdx="2" presStyleCnt="5" custScaleX="183834" custScaleY="65216" custLinFactNeighborX="5044" custLinFactNeighborY="-24045">
        <dgm:presLayoutVars>
          <dgm:bulletEnabled val="1"/>
        </dgm:presLayoutVars>
      </dgm:prSet>
      <dgm:spPr/>
    </dgm:pt>
    <dgm:pt modelId="{75B09E73-05D3-FE4A-9816-C02A394310D8}" type="pres">
      <dgm:prSet presAssocID="{20C472B3-6084-8947-925F-4CD6FD4AC395}" presName="sibTrans" presStyleLbl="sibTrans2D1" presStyleIdx="2" presStyleCnt="4" custAng="20156272" custScaleX="822715" custScaleY="343636" custLinFactX="1083402" custLinFactY="200000" custLinFactNeighborX="1100000" custLinFactNeighborY="297553"/>
      <dgm:spPr>
        <a:prstGeom prst="bentUpArrow">
          <a:avLst/>
        </a:prstGeom>
      </dgm:spPr>
    </dgm:pt>
    <dgm:pt modelId="{8718AA2E-49F9-A946-8A5F-018209A68964}" type="pres">
      <dgm:prSet presAssocID="{20C472B3-6084-8947-925F-4CD6FD4AC395}" presName="connTx" presStyleLbl="sibTrans2D1" presStyleIdx="2" presStyleCnt="4"/>
      <dgm:spPr/>
    </dgm:pt>
    <dgm:pt modelId="{BCDA9CB6-88BA-AC4A-B6EC-A2DAF85FBA72}" type="pres">
      <dgm:prSet presAssocID="{793CA9C5-A6E0-E043-A639-07C2821E662A}" presName="composite" presStyleCnt="0"/>
      <dgm:spPr/>
    </dgm:pt>
    <dgm:pt modelId="{3B14BE19-FD9E-5A40-A7DF-B7388B20919B}" type="pres">
      <dgm:prSet presAssocID="{793CA9C5-A6E0-E043-A639-07C2821E662A}" presName="imagSh" presStyleLbl="bgImgPlace1" presStyleIdx="3" presStyleCnt="5" custScaleX="219319" custScaleY="198296" custLinFactNeighborX="-839" custLinFactNeighborY="60309"/>
      <dgm:spPr>
        <a:blipFill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47E624EB-E005-0545-9399-871198256078}" type="pres">
      <dgm:prSet presAssocID="{793CA9C5-A6E0-E043-A639-07C2821E662A}" presName="txNode" presStyleLbl="node1" presStyleIdx="3" presStyleCnt="5" custScaleX="183834" custScaleY="64910" custLinFactNeighborX="9104" custLinFactNeighborY="91387">
        <dgm:presLayoutVars>
          <dgm:bulletEnabled val="1"/>
        </dgm:presLayoutVars>
      </dgm:prSet>
      <dgm:spPr/>
    </dgm:pt>
    <dgm:pt modelId="{7B7B56DA-F5A6-4B45-AE7B-114BFB670D05}" type="pres">
      <dgm:prSet presAssocID="{03B6DCC3-9AA2-0241-B80C-4D3D7174B72C}" presName="sibTrans" presStyleLbl="sibTrans2D1" presStyleIdx="3" presStyleCnt="4" custAng="12275106" custFlipHor="1" custScaleX="963696" custScaleY="343636" custLinFactX="-600000" custLinFactY="-200000" custLinFactNeighborX="-663366" custLinFactNeighborY="-224003"/>
      <dgm:spPr>
        <a:prstGeom prst="bentUpArrow">
          <a:avLst/>
        </a:prstGeom>
      </dgm:spPr>
    </dgm:pt>
    <dgm:pt modelId="{0877E122-0EDD-E448-8AF9-A1A719F166A1}" type="pres">
      <dgm:prSet presAssocID="{03B6DCC3-9AA2-0241-B80C-4D3D7174B72C}" presName="connTx" presStyleLbl="sibTrans2D1" presStyleIdx="3" presStyleCnt="4"/>
      <dgm:spPr/>
    </dgm:pt>
    <dgm:pt modelId="{B45828CB-D1A2-1C43-A587-1486F5E88931}" type="pres">
      <dgm:prSet presAssocID="{3C0C0608-F45C-F54B-8347-64A19A3610A7}" presName="composite" presStyleCnt="0"/>
      <dgm:spPr/>
    </dgm:pt>
    <dgm:pt modelId="{863514EB-8BD4-FA4B-AFD8-DA610CA86AFF}" type="pres">
      <dgm:prSet presAssocID="{3C0C0608-F45C-F54B-8347-64A19A3610A7}" presName="imagSh" presStyleLbl="bgImgPlace1" presStyleIdx="4" presStyleCnt="5" custScaleX="219319" custScaleY="198170" custLinFactNeighborX="-3846" custLinFactNeighborY="-56330"/>
      <dgm:spPr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68E6F7C0-CEF0-CC4F-97F1-E04B26F92DA1}" type="pres">
      <dgm:prSet presAssocID="{3C0C0608-F45C-F54B-8347-64A19A3610A7}" presName="txNode" presStyleLbl="node1" presStyleIdx="4" presStyleCnt="5" custScaleX="183834" custScaleY="65216" custLinFactNeighborX="5044" custLinFactNeighborY="-24045">
        <dgm:presLayoutVars>
          <dgm:bulletEnabled val="1"/>
        </dgm:presLayoutVars>
      </dgm:prSet>
      <dgm:spPr/>
    </dgm:pt>
  </dgm:ptLst>
  <dgm:cxnLst>
    <dgm:cxn modelId="{C32EC604-BE80-794B-8238-E717813989CF}" type="presOf" srcId="{5DA8C518-0D1F-7F4B-B7B4-CA1BF03AA823}" destId="{1F35E628-509B-DD43-AFFC-99FCB93C6C6C}" srcOrd="0" destOrd="0" presId="urn:microsoft.com/office/officeart/2005/8/layout/hProcess10"/>
    <dgm:cxn modelId="{2D2B7213-E8AC-3E4B-9338-5135C74DB0D0}" type="presOf" srcId="{71E4B218-B624-0142-9D9B-B2F068B004AC}" destId="{8C445CFF-757E-AB49-A0CD-70EB38234FDC}" srcOrd="0" destOrd="0" presId="urn:microsoft.com/office/officeart/2005/8/layout/hProcess10"/>
    <dgm:cxn modelId="{62225918-1DC5-0447-AE11-E85F16BB3417}" srcId="{249D4215-1F5D-D340-BD26-C60E66BF4589}" destId="{587AD1A7-A0C1-D146-9475-3B2BF76659A7}" srcOrd="0" destOrd="0" parTransId="{FE311709-D4BF-654D-8212-BA2828B00BCA}" sibTransId="{3DA6A82C-94BA-E742-99D9-D493735FEFEC}"/>
    <dgm:cxn modelId="{88305C1B-7EE1-F044-A7A5-9452F1B5B04A}" type="presOf" srcId="{3DA6A82C-94BA-E742-99D9-D493735FEFEC}" destId="{79D121D5-A336-874C-A8EE-6FBD3C14C2A2}" srcOrd="0" destOrd="0" presId="urn:microsoft.com/office/officeart/2005/8/layout/hProcess10"/>
    <dgm:cxn modelId="{0C62EE46-7F4B-A343-9C3A-BA75100883F7}" type="presOf" srcId="{3DA6A82C-94BA-E742-99D9-D493735FEFEC}" destId="{D01C484C-E4EC-A649-919E-DD3D243A44ED}" srcOrd="1" destOrd="0" presId="urn:microsoft.com/office/officeart/2005/8/layout/hProcess10"/>
    <dgm:cxn modelId="{AC920F55-C30C-AE47-8347-23DDCC497D77}" srcId="{249D4215-1F5D-D340-BD26-C60E66BF4589}" destId="{3C0C0608-F45C-F54B-8347-64A19A3610A7}" srcOrd="4" destOrd="0" parTransId="{D998C5B2-F7AC-1F4B-86C8-057B9A98DA89}" sibTransId="{B63AE14B-20A4-0041-9F63-EC16E96E9FC4}"/>
    <dgm:cxn modelId="{6BCA2362-7783-A54F-8F6B-194644A47DE6}" srcId="{249D4215-1F5D-D340-BD26-C60E66BF4589}" destId="{5DA8C518-0D1F-7F4B-B7B4-CA1BF03AA823}" srcOrd="2" destOrd="0" parTransId="{BC1F0094-BE98-3949-8D82-E01CC6FF1C34}" sibTransId="{20C472B3-6084-8947-925F-4CD6FD4AC395}"/>
    <dgm:cxn modelId="{00773363-E519-C740-8920-F2E873FC3300}" type="presOf" srcId="{03B6DCC3-9AA2-0241-B80C-4D3D7174B72C}" destId="{0877E122-0EDD-E448-8AF9-A1A719F166A1}" srcOrd="1" destOrd="0" presId="urn:microsoft.com/office/officeart/2005/8/layout/hProcess10"/>
    <dgm:cxn modelId="{DE534167-79C3-074C-AABA-231E6CC67526}" srcId="{249D4215-1F5D-D340-BD26-C60E66BF4589}" destId="{089A5F3C-D71D-0645-A826-DB6DA27D8812}" srcOrd="1" destOrd="0" parTransId="{4B679CDF-B48A-5F4A-A488-A78F81ED23EE}" sibTransId="{71E4B218-B624-0142-9D9B-B2F068B004AC}"/>
    <dgm:cxn modelId="{EB42477F-234D-2D40-A39B-F2440DD42AD4}" type="presOf" srcId="{089A5F3C-D71D-0645-A826-DB6DA27D8812}" destId="{CD7526AC-5851-2F4C-A4C8-BB6F5860629D}" srcOrd="0" destOrd="0" presId="urn:microsoft.com/office/officeart/2005/8/layout/hProcess10"/>
    <dgm:cxn modelId="{7153DB94-7BEC-814D-8904-A6EF207F1B86}" type="presOf" srcId="{03B6DCC3-9AA2-0241-B80C-4D3D7174B72C}" destId="{7B7B56DA-F5A6-4B45-AE7B-114BFB670D05}" srcOrd="0" destOrd="0" presId="urn:microsoft.com/office/officeart/2005/8/layout/hProcess10"/>
    <dgm:cxn modelId="{6B61779C-305E-0F42-921C-3196E7101440}" type="presOf" srcId="{71E4B218-B624-0142-9D9B-B2F068B004AC}" destId="{86C37EFF-521D-A94D-BF0B-3AF49D95BEA0}" srcOrd="1" destOrd="0" presId="urn:microsoft.com/office/officeart/2005/8/layout/hProcess10"/>
    <dgm:cxn modelId="{E3E47DAC-1E2E-5943-9781-5D844B01194D}" type="presOf" srcId="{587AD1A7-A0C1-D146-9475-3B2BF76659A7}" destId="{A84CF09E-027D-984F-9B71-A7CD548C6FE7}" srcOrd="0" destOrd="0" presId="urn:microsoft.com/office/officeart/2005/8/layout/hProcess10"/>
    <dgm:cxn modelId="{AEAB32BF-3D62-564E-AAB8-D45D84BFF9BC}" type="presOf" srcId="{793CA9C5-A6E0-E043-A639-07C2821E662A}" destId="{47E624EB-E005-0545-9399-871198256078}" srcOrd="0" destOrd="0" presId="urn:microsoft.com/office/officeart/2005/8/layout/hProcess10"/>
    <dgm:cxn modelId="{9943FDC0-C9C1-AA40-9181-A5414591F6B6}" srcId="{249D4215-1F5D-D340-BD26-C60E66BF4589}" destId="{793CA9C5-A6E0-E043-A639-07C2821E662A}" srcOrd="3" destOrd="0" parTransId="{98BED423-7230-FF4C-9AB2-5BA482828318}" sibTransId="{03B6DCC3-9AA2-0241-B80C-4D3D7174B72C}"/>
    <dgm:cxn modelId="{A4D3DFC4-D142-2D42-ACAB-FD8AA0CB9D0F}" type="presOf" srcId="{3C0C0608-F45C-F54B-8347-64A19A3610A7}" destId="{68E6F7C0-CEF0-CC4F-97F1-E04B26F92DA1}" srcOrd="0" destOrd="0" presId="urn:microsoft.com/office/officeart/2005/8/layout/hProcess10"/>
    <dgm:cxn modelId="{A29A4BD6-1F87-C04D-BC7D-AF107850F617}" type="presOf" srcId="{20C472B3-6084-8947-925F-4CD6FD4AC395}" destId="{75B09E73-05D3-FE4A-9816-C02A394310D8}" srcOrd="0" destOrd="0" presId="urn:microsoft.com/office/officeart/2005/8/layout/hProcess10"/>
    <dgm:cxn modelId="{6134CDD6-45B1-5540-92A3-C9D9CF24DCFE}" type="presOf" srcId="{249D4215-1F5D-D340-BD26-C60E66BF4589}" destId="{32541EE0-C6A5-5346-8BAA-001ED1D91619}" srcOrd="0" destOrd="0" presId="urn:microsoft.com/office/officeart/2005/8/layout/hProcess10"/>
    <dgm:cxn modelId="{B0AE83F2-1786-4C4B-9B86-6C27B9A40FB6}" type="presOf" srcId="{20C472B3-6084-8947-925F-4CD6FD4AC395}" destId="{8718AA2E-49F9-A946-8A5F-018209A68964}" srcOrd="1" destOrd="0" presId="urn:microsoft.com/office/officeart/2005/8/layout/hProcess10"/>
    <dgm:cxn modelId="{83C9CB6A-FF9F-8C42-81E0-F3C6448CB00D}" type="presParOf" srcId="{32541EE0-C6A5-5346-8BAA-001ED1D91619}" destId="{4719C370-2169-7D4E-A523-9B46FE8B6DC3}" srcOrd="0" destOrd="0" presId="urn:microsoft.com/office/officeart/2005/8/layout/hProcess10"/>
    <dgm:cxn modelId="{1534595B-5D82-1C41-A1F9-86D9C1981E2D}" type="presParOf" srcId="{4719C370-2169-7D4E-A523-9B46FE8B6DC3}" destId="{53717F6C-C55D-9841-8C13-D13DE94F01EE}" srcOrd="0" destOrd="0" presId="urn:microsoft.com/office/officeart/2005/8/layout/hProcess10"/>
    <dgm:cxn modelId="{20D091FC-3C72-AB4C-8C18-8318B8D078BD}" type="presParOf" srcId="{4719C370-2169-7D4E-A523-9B46FE8B6DC3}" destId="{A84CF09E-027D-984F-9B71-A7CD548C6FE7}" srcOrd="1" destOrd="0" presId="urn:microsoft.com/office/officeart/2005/8/layout/hProcess10"/>
    <dgm:cxn modelId="{43138A98-AB99-9344-B623-6680F0989C3B}" type="presParOf" srcId="{32541EE0-C6A5-5346-8BAA-001ED1D91619}" destId="{79D121D5-A336-874C-A8EE-6FBD3C14C2A2}" srcOrd="1" destOrd="0" presId="urn:microsoft.com/office/officeart/2005/8/layout/hProcess10"/>
    <dgm:cxn modelId="{7FF98E41-B833-2F48-8CF1-8C1C037FCBB7}" type="presParOf" srcId="{79D121D5-A336-874C-A8EE-6FBD3C14C2A2}" destId="{D01C484C-E4EC-A649-919E-DD3D243A44ED}" srcOrd="0" destOrd="0" presId="urn:microsoft.com/office/officeart/2005/8/layout/hProcess10"/>
    <dgm:cxn modelId="{C1619384-A6EA-6744-92CC-A2DF2A17D361}" type="presParOf" srcId="{32541EE0-C6A5-5346-8BAA-001ED1D91619}" destId="{87A77069-05B9-5544-BF99-1109511EE30C}" srcOrd="2" destOrd="0" presId="urn:microsoft.com/office/officeart/2005/8/layout/hProcess10"/>
    <dgm:cxn modelId="{DC49426D-D360-154A-BBFC-BCF1B0D9A6A1}" type="presParOf" srcId="{87A77069-05B9-5544-BF99-1109511EE30C}" destId="{969163B4-A380-6E4F-BA55-4F661B62A04F}" srcOrd="0" destOrd="0" presId="urn:microsoft.com/office/officeart/2005/8/layout/hProcess10"/>
    <dgm:cxn modelId="{02258D02-371A-3341-9772-42E34F016287}" type="presParOf" srcId="{87A77069-05B9-5544-BF99-1109511EE30C}" destId="{CD7526AC-5851-2F4C-A4C8-BB6F5860629D}" srcOrd="1" destOrd="0" presId="urn:microsoft.com/office/officeart/2005/8/layout/hProcess10"/>
    <dgm:cxn modelId="{034AC668-D1A7-FD4A-955B-FBACF1837834}" type="presParOf" srcId="{32541EE0-C6A5-5346-8BAA-001ED1D91619}" destId="{8C445CFF-757E-AB49-A0CD-70EB38234FDC}" srcOrd="3" destOrd="0" presId="urn:microsoft.com/office/officeart/2005/8/layout/hProcess10"/>
    <dgm:cxn modelId="{B5F5C93F-3F4F-8D4B-A081-F7DD076241BB}" type="presParOf" srcId="{8C445CFF-757E-AB49-A0CD-70EB38234FDC}" destId="{86C37EFF-521D-A94D-BF0B-3AF49D95BEA0}" srcOrd="0" destOrd="0" presId="urn:microsoft.com/office/officeart/2005/8/layout/hProcess10"/>
    <dgm:cxn modelId="{C2C6CCA9-B473-1142-A027-9BCF52F9F26E}" type="presParOf" srcId="{32541EE0-C6A5-5346-8BAA-001ED1D91619}" destId="{148B86BC-0824-E44B-9714-193B3753FFD4}" srcOrd="4" destOrd="0" presId="urn:microsoft.com/office/officeart/2005/8/layout/hProcess10"/>
    <dgm:cxn modelId="{1AEC512B-932C-FA40-A8FA-4AD5ACBD8977}" type="presParOf" srcId="{148B86BC-0824-E44B-9714-193B3753FFD4}" destId="{DA6E5CAB-F245-5349-9BAA-A85118EAEB6B}" srcOrd="0" destOrd="0" presId="urn:microsoft.com/office/officeart/2005/8/layout/hProcess10"/>
    <dgm:cxn modelId="{B4D89797-F8EA-7049-AC94-C1A99803A609}" type="presParOf" srcId="{148B86BC-0824-E44B-9714-193B3753FFD4}" destId="{1F35E628-509B-DD43-AFFC-99FCB93C6C6C}" srcOrd="1" destOrd="0" presId="urn:microsoft.com/office/officeart/2005/8/layout/hProcess10"/>
    <dgm:cxn modelId="{B7F6050C-0C04-3F4F-8E1E-C94D0BF583C1}" type="presParOf" srcId="{32541EE0-C6A5-5346-8BAA-001ED1D91619}" destId="{75B09E73-05D3-FE4A-9816-C02A394310D8}" srcOrd="5" destOrd="0" presId="urn:microsoft.com/office/officeart/2005/8/layout/hProcess10"/>
    <dgm:cxn modelId="{3BAD2733-A2ED-F64E-AB44-36DCF11D92B4}" type="presParOf" srcId="{75B09E73-05D3-FE4A-9816-C02A394310D8}" destId="{8718AA2E-49F9-A946-8A5F-018209A68964}" srcOrd="0" destOrd="0" presId="urn:microsoft.com/office/officeart/2005/8/layout/hProcess10"/>
    <dgm:cxn modelId="{8174560A-6D02-9546-B1AE-8836607CA02C}" type="presParOf" srcId="{32541EE0-C6A5-5346-8BAA-001ED1D91619}" destId="{BCDA9CB6-88BA-AC4A-B6EC-A2DAF85FBA72}" srcOrd="6" destOrd="0" presId="urn:microsoft.com/office/officeart/2005/8/layout/hProcess10"/>
    <dgm:cxn modelId="{05210C08-BB76-7345-B4BF-77682DE776B3}" type="presParOf" srcId="{BCDA9CB6-88BA-AC4A-B6EC-A2DAF85FBA72}" destId="{3B14BE19-FD9E-5A40-A7DF-B7388B20919B}" srcOrd="0" destOrd="0" presId="urn:microsoft.com/office/officeart/2005/8/layout/hProcess10"/>
    <dgm:cxn modelId="{4736A2A4-F364-044F-A90C-59F8DAD9FB5B}" type="presParOf" srcId="{BCDA9CB6-88BA-AC4A-B6EC-A2DAF85FBA72}" destId="{47E624EB-E005-0545-9399-871198256078}" srcOrd="1" destOrd="0" presId="urn:microsoft.com/office/officeart/2005/8/layout/hProcess10"/>
    <dgm:cxn modelId="{39E1D198-B826-5147-963B-502386726160}" type="presParOf" srcId="{32541EE0-C6A5-5346-8BAA-001ED1D91619}" destId="{7B7B56DA-F5A6-4B45-AE7B-114BFB670D05}" srcOrd="7" destOrd="0" presId="urn:microsoft.com/office/officeart/2005/8/layout/hProcess10"/>
    <dgm:cxn modelId="{023BF083-91D3-E54A-9FA7-74A65201C61C}" type="presParOf" srcId="{7B7B56DA-F5A6-4B45-AE7B-114BFB670D05}" destId="{0877E122-0EDD-E448-8AF9-A1A719F166A1}" srcOrd="0" destOrd="0" presId="urn:microsoft.com/office/officeart/2005/8/layout/hProcess10"/>
    <dgm:cxn modelId="{329C698B-64B1-C24F-842D-7732D6E32CAE}" type="presParOf" srcId="{32541EE0-C6A5-5346-8BAA-001ED1D91619}" destId="{B45828CB-D1A2-1C43-A587-1486F5E88931}" srcOrd="8" destOrd="0" presId="urn:microsoft.com/office/officeart/2005/8/layout/hProcess10"/>
    <dgm:cxn modelId="{CC66CD3A-9A06-FD40-942B-343BD49828C4}" type="presParOf" srcId="{B45828CB-D1A2-1C43-A587-1486F5E88931}" destId="{863514EB-8BD4-FA4B-AFD8-DA610CA86AFF}" srcOrd="0" destOrd="0" presId="urn:microsoft.com/office/officeart/2005/8/layout/hProcess10"/>
    <dgm:cxn modelId="{627DA8BC-205D-5642-AFC1-665C702B8573}" type="presParOf" srcId="{B45828CB-D1A2-1C43-A587-1486F5E88931}" destId="{68E6F7C0-CEF0-CC4F-97F1-E04B26F92DA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82844-9BB3-1247-B305-A774D04D3908}" type="doc">
      <dgm:prSet loTypeId="urn:microsoft.com/office/officeart/2005/8/layout/hProcess10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63CA37-3D85-D04C-B64F-617514AE2087}">
      <dgm:prSet phldrT="[Text]" custT="1"/>
      <dgm:spPr>
        <a:solidFill>
          <a:srgbClr val="375E81"/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Electrolyte tape casting</a:t>
          </a:r>
        </a:p>
      </dgm:t>
    </dgm:pt>
    <dgm:pt modelId="{96033C74-98CD-0A46-84BC-8486F1B714FF}" type="parTrans" cxnId="{A65E2ADB-576B-514A-95E4-ED21099970E5}">
      <dgm:prSet/>
      <dgm:spPr/>
      <dgm:t>
        <a:bodyPr/>
        <a:lstStyle/>
        <a:p>
          <a:endParaRPr lang="en-US"/>
        </a:p>
      </dgm:t>
    </dgm:pt>
    <dgm:pt modelId="{DAD7DEF7-996D-E943-B26E-AA6D64E1D83A}" type="sibTrans" cxnId="{A65E2ADB-576B-514A-95E4-ED21099970E5}">
      <dgm:prSet/>
      <dgm:spPr/>
      <dgm:t>
        <a:bodyPr/>
        <a:lstStyle/>
        <a:p>
          <a:endParaRPr lang="en-US"/>
        </a:p>
      </dgm:t>
    </dgm:pt>
    <dgm:pt modelId="{52F45492-2164-7847-BE32-2EDD463173D6}">
      <dgm:prSet phldrT="[Text]" custT="1"/>
      <dgm:spPr>
        <a:solidFill>
          <a:srgbClr val="375E81"/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Electrode ink preparation</a:t>
          </a:r>
        </a:p>
      </dgm:t>
    </dgm:pt>
    <dgm:pt modelId="{93091323-EEAE-5842-A0EF-F800ABA48DBA}" type="parTrans" cxnId="{9B870AF7-18E4-6448-A9CA-6C805884FCBF}">
      <dgm:prSet/>
      <dgm:spPr/>
      <dgm:t>
        <a:bodyPr/>
        <a:lstStyle/>
        <a:p>
          <a:endParaRPr lang="en-US"/>
        </a:p>
      </dgm:t>
    </dgm:pt>
    <dgm:pt modelId="{F6D715A2-29C9-B841-940B-CC24ABCB1BEF}" type="sibTrans" cxnId="{9B870AF7-18E4-6448-A9CA-6C805884FCBF}">
      <dgm:prSet/>
      <dgm:spPr/>
      <dgm:t>
        <a:bodyPr/>
        <a:lstStyle/>
        <a:p>
          <a:endParaRPr lang="en-US"/>
        </a:p>
      </dgm:t>
    </dgm:pt>
    <dgm:pt modelId="{70B16511-F9FC-0F4B-ABEC-22E51F25A60E}">
      <dgm:prSet phldrT="[Text]" custT="1"/>
      <dgm:spPr>
        <a:solidFill>
          <a:srgbClr val="375E81"/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Screen printing electrode</a:t>
          </a:r>
        </a:p>
      </dgm:t>
    </dgm:pt>
    <dgm:pt modelId="{CD7308C0-401A-A541-BF0A-185A33E15059}" type="parTrans" cxnId="{5C131D06-B645-8440-9939-BE37FCC03F1E}">
      <dgm:prSet/>
      <dgm:spPr/>
      <dgm:t>
        <a:bodyPr/>
        <a:lstStyle/>
        <a:p>
          <a:endParaRPr lang="en-US"/>
        </a:p>
      </dgm:t>
    </dgm:pt>
    <dgm:pt modelId="{4F93612B-9CA4-A24A-BA81-1E03EC7FF343}" type="sibTrans" cxnId="{5C131D06-B645-8440-9939-BE37FCC03F1E}">
      <dgm:prSet/>
      <dgm:spPr/>
      <dgm:t>
        <a:bodyPr/>
        <a:lstStyle/>
        <a:p>
          <a:endParaRPr lang="en-US"/>
        </a:p>
      </dgm:t>
    </dgm:pt>
    <dgm:pt modelId="{85675279-3258-D949-BB91-7361E49F6E93}">
      <dgm:prSet/>
      <dgm:spPr>
        <a:solidFill>
          <a:srgbClr val="375E81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Coat electrodes with Au paste; mount to ceramic tube with Ag paste</a:t>
          </a:r>
        </a:p>
      </dgm:t>
    </dgm:pt>
    <dgm:pt modelId="{9A8A0FE4-57D9-3A42-AD7C-31F579822AFD}" type="parTrans" cxnId="{83F41BCB-37D8-7846-8FD5-59D758512B98}">
      <dgm:prSet/>
      <dgm:spPr/>
      <dgm:t>
        <a:bodyPr/>
        <a:lstStyle/>
        <a:p>
          <a:endParaRPr lang="en-US"/>
        </a:p>
      </dgm:t>
    </dgm:pt>
    <dgm:pt modelId="{AF3520CA-52EA-6546-9FCC-9BC5207F57AC}" type="sibTrans" cxnId="{83F41BCB-37D8-7846-8FD5-59D758512B98}">
      <dgm:prSet/>
      <dgm:spPr/>
      <dgm:t>
        <a:bodyPr/>
        <a:lstStyle/>
        <a:p>
          <a:endParaRPr lang="en-US"/>
        </a:p>
      </dgm:t>
    </dgm:pt>
    <dgm:pt modelId="{B809E404-A8C0-B84B-936A-E17522C18072}">
      <dgm:prSet/>
      <dgm:spPr>
        <a:solidFill>
          <a:srgbClr val="375E81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Seal with ceramic paste</a:t>
          </a:r>
        </a:p>
      </dgm:t>
    </dgm:pt>
    <dgm:pt modelId="{BCA56131-3DF2-694F-B3DC-AD933F9FE534}" type="parTrans" cxnId="{D9330CD0-E1E1-B04E-8969-CE138C676BEE}">
      <dgm:prSet/>
      <dgm:spPr/>
      <dgm:t>
        <a:bodyPr/>
        <a:lstStyle/>
        <a:p>
          <a:endParaRPr lang="en-US"/>
        </a:p>
      </dgm:t>
    </dgm:pt>
    <dgm:pt modelId="{C4598693-0F81-A34B-9D5E-5319234A8CDF}" type="sibTrans" cxnId="{D9330CD0-E1E1-B04E-8969-CE138C676BEE}">
      <dgm:prSet/>
      <dgm:spPr/>
      <dgm:t>
        <a:bodyPr/>
        <a:lstStyle/>
        <a:p>
          <a:endParaRPr lang="en-US"/>
        </a:p>
      </dgm:t>
    </dgm:pt>
    <dgm:pt modelId="{4EA67C7D-4299-2B42-82C9-95B19EC0E5AF}" type="pres">
      <dgm:prSet presAssocID="{3BC82844-9BB3-1247-B305-A774D04D3908}" presName="Name0" presStyleCnt="0">
        <dgm:presLayoutVars>
          <dgm:dir/>
          <dgm:resizeHandles val="exact"/>
        </dgm:presLayoutVars>
      </dgm:prSet>
      <dgm:spPr/>
    </dgm:pt>
    <dgm:pt modelId="{39B7F831-D78B-B346-915A-428FFD2927C5}" type="pres">
      <dgm:prSet presAssocID="{4563CA37-3D85-D04C-B64F-617514AE2087}" presName="composite" presStyleCnt="0"/>
      <dgm:spPr/>
    </dgm:pt>
    <dgm:pt modelId="{2D4A5333-D2C3-2247-95A8-7FFBE11F5BDF}" type="pres">
      <dgm:prSet presAssocID="{4563CA37-3D85-D04C-B64F-617514AE2087}" presName="imagSh" presStyleLbl="bgImgPlace1" presStyleIdx="0" presStyleCnt="5" custScaleX="67673" custScaleY="70961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3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1" r="71"/>
          </a:stretch>
        </a:blipFill>
      </dgm:spPr>
    </dgm:pt>
    <dgm:pt modelId="{9BEDBA1F-B0DC-C64A-9541-508684210595}" type="pres">
      <dgm:prSet presAssocID="{4563CA37-3D85-D04C-B64F-617514AE2087}" presName="txNode" presStyleLbl="node1" presStyleIdx="0" presStyleCnt="5" custScaleY="25675" custLinFactNeighborX="4550" custLinFactNeighborY="-25792">
        <dgm:presLayoutVars>
          <dgm:bulletEnabled val="1"/>
        </dgm:presLayoutVars>
      </dgm:prSet>
      <dgm:spPr/>
    </dgm:pt>
    <dgm:pt modelId="{3F1493B3-0DDF-584E-9393-6F1B3545B472}" type="pres">
      <dgm:prSet presAssocID="{DAD7DEF7-996D-E943-B26E-AA6D64E1D83A}" presName="sibTrans" presStyleLbl="sibTrans2D1" presStyleIdx="0" presStyleCnt="4" custScaleX="185961" custScaleY="43351"/>
      <dgm:spPr/>
    </dgm:pt>
    <dgm:pt modelId="{6CD20B40-E2CA-6240-95C4-56EC84C3AB0B}" type="pres">
      <dgm:prSet presAssocID="{DAD7DEF7-996D-E943-B26E-AA6D64E1D83A}" presName="connTx" presStyleLbl="sibTrans2D1" presStyleIdx="0" presStyleCnt="4"/>
      <dgm:spPr/>
    </dgm:pt>
    <dgm:pt modelId="{CAD9E53D-4703-5D45-AEFA-7C1B57348A20}" type="pres">
      <dgm:prSet presAssocID="{52F45492-2164-7847-BE32-2EDD463173D6}" presName="composite" presStyleCnt="0"/>
      <dgm:spPr/>
    </dgm:pt>
    <dgm:pt modelId="{D63134E7-62DA-734D-86EE-D86258A6E099}" type="pres">
      <dgm:prSet presAssocID="{52F45492-2164-7847-BE32-2EDD463173D6}" presName="imagSh" presStyleLbl="bgImgPlace1" presStyleIdx="1" presStyleCnt="5" custScaleX="67673" custScaleY="70961" custLinFactNeighborX="2332" custLinFactNeighborY="-165"/>
      <dgm:spPr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107A9A-41EF-3540-A331-19B04097EC3D}" type="pres">
      <dgm:prSet presAssocID="{52F45492-2164-7847-BE32-2EDD463173D6}" presName="txNode" presStyleLbl="node1" presStyleIdx="1" presStyleCnt="5" custScaleY="25675" custLinFactNeighborX="6882" custLinFactNeighborY="-25957">
        <dgm:presLayoutVars>
          <dgm:bulletEnabled val="1"/>
        </dgm:presLayoutVars>
      </dgm:prSet>
      <dgm:spPr/>
    </dgm:pt>
    <dgm:pt modelId="{7981ED32-A57F-2245-AC3B-2D8230439E85}" type="pres">
      <dgm:prSet presAssocID="{F6D715A2-29C9-B841-940B-CC24ABCB1BEF}" presName="sibTrans" presStyleLbl="sibTrans2D1" presStyleIdx="1" presStyleCnt="4" custScaleX="185961" custScaleY="43351"/>
      <dgm:spPr/>
    </dgm:pt>
    <dgm:pt modelId="{B9A961A6-5E9C-E440-9EEB-F93ABF7B74D5}" type="pres">
      <dgm:prSet presAssocID="{F6D715A2-29C9-B841-940B-CC24ABCB1BEF}" presName="connTx" presStyleLbl="sibTrans2D1" presStyleIdx="1" presStyleCnt="4"/>
      <dgm:spPr/>
    </dgm:pt>
    <dgm:pt modelId="{52DD853F-29CC-C440-A737-CB440CBFE3C2}" type="pres">
      <dgm:prSet presAssocID="{70B16511-F9FC-0F4B-ABEC-22E51F25A60E}" presName="composite" presStyleCnt="0"/>
      <dgm:spPr/>
    </dgm:pt>
    <dgm:pt modelId="{9D7E998F-AB36-964E-9C87-691C5D7BFC5E}" type="pres">
      <dgm:prSet presAssocID="{70B16511-F9FC-0F4B-ABEC-22E51F25A60E}" presName="imagSh" presStyleLbl="bgImgPlace1" presStyleIdx="2" presStyleCnt="5" custScaleX="67673" custScaleY="70961" custLinFactNeighborX="5910" custLinFactNeighborY="-282"/>
      <dgm:spPr>
        <a:blipFill dpi="0"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642" t="-27026" r="-36642" b="-15821"/>
          </a:stretch>
        </a:blipFill>
      </dgm:spPr>
    </dgm:pt>
    <dgm:pt modelId="{E1E1D015-DF39-0847-A4B2-94EC76F6BDA2}" type="pres">
      <dgm:prSet presAssocID="{70B16511-F9FC-0F4B-ABEC-22E51F25A60E}" presName="txNode" presStyleLbl="node1" presStyleIdx="2" presStyleCnt="5" custScaleY="25675" custLinFactNeighborX="10460" custLinFactNeighborY="-26074">
        <dgm:presLayoutVars>
          <dgm:bulletEnabled val="1"/>
        </dgm:presLayoutVars>
      </dgm:prSet>
      <dgm:spPr/>
    </dgm:pt>
    <dgm:pt modelId="{A706F8B4-A196-F14A-81A7-3D7B972DAA43}" type="pres">
      <dgm:prSet presAssocID="{4F93612B-9CA4-A24A-BA81-1E03EC7FF343}" presName="sibTrans" presStyleLbl="sibTrans2D1" presStyleIdx="2" presStyleCnt="4" custAng="8305256" custScaleX="271376" custScaleY="43471" custLinFactX="258794" custLinFactY="-100000" custLinFactNeighborX="300000" custLinFactNeighborY="-151237"/>
      <dgm:spPr/>
    </dgm:pt>
    <dgm:pt modelId="{2A990D1D-DAAC-A943-B359-EBCE8B4167D0}" type="pres">
      <dgm:prSet presAssocID="{4F93612B-9CA4-A24A-BA81-1E03EC7FF343}" presName="connTx" presStyleLbl="sibTrans2D1" presStyleIdx="2" presStyleCnt="4"/>
      <dgm:spPr/>
    </dgm:pt>
    <dgm:pt modelId="{A826BC6D-0931-994E-89EA-FCECD28C90D7}" type="pres">
      <dgm:prSet presAssocID="{85675279-3258-D949-BB91-7361E49F6E93}" presName="composite" presStyleCnt="0"/>
      <dgm:spPr/>
    </dgm:pt>
    <dgm:pt modelId="{FEF84FFE-510A-354C-A81D-BCD2854CA114}" type="pres">
      <dgm:prSet presAssocID="{85675279-3258-D949-BB91-7361E49F6E93}" presName="imagSh" presStyleLbl="bgImgPlace1" presStyleIdx="3" presStyleCnt="5" custScaleX="67673" custScaleY="70961" custLinFactNeighborX="-10861" custLinFactNeighborY="-356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299" t="-35428" r="-29299" b="-35428"/>
          </a:stretch>
        </a:blipFill>
      </dgm:spPr>
    </dgm:pt>
    <dgm:pt modelId="{BA87235A-ECE7-C842-98C9-051278D63D90}" type="pres">
      <dgm:prSet presAssocID="{85675279-3258-D949-BB91-7361E49F6E93}" presName="txNode" presStyleLbl="node1" presStyleIdx="3" presStyleCnt="5" custScaleX="111674" custScaleY="25675" custLinFactNeighborX="-1231" custLinFactNeighborY="-26275">
        <dgm:presLayoutVars>
          <dgm:bulletEnabled val="1"/>
        </dgm:presLayoutVars>
      </dgm:prSet>
      <dgm:spPr/>
    </dgm:pt>
    <dgm:pt modelId="{8206B0ED-2929-6A48-AC08-87313CC410B5}" type="pres">
      <dgm:prSet presAssocID="{AF3520CA-52EA-6546-9FCC-9BC5207F57AC}" presName="sibTrans" presStyleLbl="sibTrans2D1" presStyleIdx="3" presStyleCnt="4" custScaleX="185961" custScaleY="43351"/>
      <dgm:spPr/>
    </dgm:pt>
    <dgm:pt modelId="{0F1537AF-179D-9649-A2AC-19489C67B534}" type="pres">
      <dgm:prSet presAssocID="{AF3520CA-52EA-6546-9FCC-9BC5207F57AC}" presName="connTx" presStyleLbl="sibTrans2D1" presStyleIdx="3" presStyleCnt="4"/>
      <dgm:spPr/>
    </dgm:pt>
    <dgm:pt modelId="{7612B8EC-CB63-504E-B3A0-78843606343E}" type="pres">
      <dgm:prSet presAssocID="{B809E404-A8C0-B84B-936A-E17522C18072}" presName="composite" presStyleCnt="0"/>
      <dgm:spPr/>
    </dgm:pt>
    <dgm:pt modelId="{63CC670E-6A38-8246-9409-D60236979F54}" type="pres">
      <dgm:prSet presAssocID="{B809E404-A8C0-B84B-936A-E17522C18072}" presName="imagSh" presStyleLbl="bgImgPlace1" presStyleIdx="4" presStyleCnt="5" custScaleX="67673" custScaleY="70961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407" b="-44407"/>
          </a:stretch>
        </a:blipFill>
      </dgm:spPr>
    </dgm:pt>
    <dgm:pt modelId="{AE79E7CC-2513-F240-A83A-72659D3503EF}" type="pres">
      <dgm:prSet presAssocID="{B809E404-A8C0-B84B-936A-E17522C18072}" presName="txNode" presStyleLbl="node1" presStyleIdx="4" presStyleCnt="5" custScaleX="91075" custScaleY="25675" custLinFactNeighborX="10829" custLinFactNeighborY="-24854">
        <dgm:presLayoutVars>
          <dgm:bulletEnabled val="1"/>
        </dgm:presLayoutVars>
      </dgm:prSet>
      <dgm:spPr/>
    </dgm:pt>
  </dgm:ptLst>
  <dgm:cxnLst>
    <dgm:cxn modelId="{5C131D06-B645-8440-9939-BE37FCC03F1E}" srcId="{3BC82844-9BB3-1247-B305-A774D04D3908}" destId="{70B16511-F9FC-0F4B-ABEC-22E51F25A60E}" srcOrd="2" destOrd="0" parTransId="{CD7308C0-401A-A541-BF0A-185A33E15059}" sibTransId="{4F93612B-9CA4-A24A-BA81-1E03EC7FF343}"/>
    <dgm:cxn modelId="{CF9FD711-E268-D548-BC90-DE218846BDC6}" type="presOf" srcId="{AF3520CA-52EA-6546-9FCC-9BC5207F57AC}" destId="{8206B0ED-2929-6A48-AC08-87313CC410B5}" srcOrd="0" destOrd="0" presId="urn:microsoft.com/office/officeart/2005/8/layout/hProcess10"/>
    <dgm:cxn modelId="{845BDB13-8B61-0A45-A229-366AA049D795}" type="presOf" srcId="{F6D715A2-29C9-B841-940B-CC24ABCB1BEF}" destId="{B9A961A6-5E9C-E440-9EEB-F93ABF7B74D5}" srcOrd="1" destOrd="0" presId="urn:microsoft.com/office/officeart/2005/8/layout/hProcess10"/>
    <dgm:cxn modelId="{1909D941-0F0D-F04B-86F7-C718D1396D71}" type="presOf" srcId="{F6D715A2-29C9-B841-940B-CC24ABCB1BEF}" destId="{7981ED32-A57F-2245-AC3B-2D8230439E85}" srcOrd="0" destOrd="0" presId="urn:microsoft.com/office/officeart/2005/8/layout/hProcess10"/>
    <dgm:cxn modelId="{15D31048-01C4-1549-8154-C21DAA343AB7}" type="presOf" srcId="{4F93612B-9CA4-A24A-BA81-1E03EC7FF343}" destId="{A706F8B4-A196-F14A-81A7-3D7B972DAA43}" srcOrd="0" destOrd="0" presId="urn:microsoft.com/office/officeart/2005/8/layout/hProcess10"/>
    <dgm:cxn modelId="{A6525C5A-16AA-D64F-A59D-F1E937485202}" type="presOf" srcId="{DAD7DEF7-996D-E943-B26E-AA6D64E1D83A}" destId="{6CD20B40-E2CA-6240-95C4-56EC84C3AB0B}" srcOrd="1" destOrd="0" presId="urn:microsoft.com/office/officeart/2005/8/layout/hProcess10"/>
    <dgm:cxn modelId="{017A8866-CAB7-1046-A04E-95C9FF899B89}" type="presOf" srcId="{4F93612B-9CA4-A24A-BA81-1E03EC7FF343}" destId="{2A990D1D-DAAC-A943-B359-EBCE8B4167D0}" srcOrd="1" destOrd="0" presId="urn:microsoft.com/office/officeart/2005/8/layout/hProcess10"/>
    <dgm:cxn modelId="{E670C57E-1B92-D340-88D4-D61DC75732D8}" type="presOf" srcId="{3BC82844-9BB3-1247-B305-A774D04D3908}" destId="{4EA67C7D-4299-2B42-82C9-95B19EC0E5AF}" srcOrd="0" destOrd="0" presId="urn:microsoft.com/office/officeart/2005/8/layout/hProcess10"/>
    <dgm:cxn modelId="{FEA9C18A-2B3D-F34C-A058-BAF657270844}" type="presOf" srcId="{85675279-3258-D949-BB91-7361E49F6E93}" destId="{BA87235A-ECE7-C842-98C9-051278D63D90}" srcOrd="0" destOrd="0" presId="urn:microsoft.com/office/officeart/2005/8/layout/hProcess10"/>
    <dgm:cxn modelId="{4011E6B0-DB1E-5340-9394-6800B1E035B1}" type="presOf" srcId="{4563CA37-3D85-D04C-B64F-617514AE2087}" destId="{9BEDBA1F-B0DC-C64A-9541-508684210595}" srcOrd="0" destOrd="0" presId="urn:microsoft.com/office/officeart/2005/8/layout/hProcess10"/>
    <dgm:cxn modelId="{1ED4AEB5-1DD7-CA4F-8DED-F79986ABC99F}" type="presOf" srcId="{52F45492-2164-7847-BE32-2EDD463173D6}" destId="{62107A9A-41EF-3540-A331-19B04097EC3D}" srcOrd="0" destOrd="0" presId="urn:microsoft.com/office/officeart/2005/8/layout/hProcess10"/>
    <dgm:cxn modelId="{A34DE7B7-1601-1943-8172-51A3DDD4C106}" type="presOf" srcId="{B809E404-A8C0-B84B-936A-E17522C18072}" destId="{AE79E7CC-2513-F240-A83A-72659D3503EF}" srcOrd="0" destOrd="0" presId="urn:microsoft.com/office/officeart/2005/8/layout/hProcess10"/>
    <dgm:cxn modelId="{A076A6C8-62A4-3243-B482-EB498577B3D4}" type="presOf" srcId="{DAD7DEF7-996D-E943-B26E-AA6D64E1D83A}" destId="{3F1493B3-0DDF-584E-9393-6F1B3545B472}" srcOrd="0" destOrd="0" presId="urn:microsoft.com/office/officeart/2005/8/layout/hProcess10"/>
    <dgm:cxn modelId="{83F41BCB-37D8-7846-8FD5-59D758512B98}" srcId="{3BC82844-9BB3-1247-B305-A774D04D3908}" destId="{85675279-3258-D949-BB91-7361E49F6E93}" srcOrd="3" destOrd="0" parTransId="{9A8A0FE4-57D9-3A42-AD7C-31F579822AFD}" sibTransId="{AF3520CA-52EA-6546-9FCC-9BC5207F57AC}"/>
    <dgm:cxn modelId="{D9330CD0-E1E1-B04E-8969-CE138C676BEE}" srcId="{3BC82844-9BB3-1247-B305-A774D04D3908}" destId="{B809E404-A8C0-B84B-936A-E17522C18072}" srcOrd="4" destOrd="0" parTransId="{BCA56131-3DF2-694F-B3DC-AD933F9FE534}" sibTransId="{C4598693-0F81-A34B-9D5E-5319234A8CDF}"/>
    <dgm:cxn modelId="{FF7A1DD1-40B9-7F43-A0B2-59571BD029FC}" type="presOf" srcId="{AF3520CA-52EA-6546-9FCC-9BC5207F57AC}" destId="{0F1537AF-179D-9649-A2AC-19489C67B534}" srcOrd="1" destOrd="0" presId="urn:microsoft.com/office/officeart/2005/8/layout/hProcess10"/>
    <dgm:cxn modelId="{A65E2ADB-576B-514A-95E4-ED21099970E5}" srcId="{3BC82844-9BB3-1247-B305-A774D04D3908}" destId="{4563CA37-3D85-D04C-B64F-617514AE2087}" srcOrd="0" destOrd="0" parTransId="{96033C74-98CD-0A46-84BC-8486F1B714FF}" sibTransId="{DAD7DEF7-996D-E943-B26E-AA6D64E1D83A}"/>
    <dgm:cxn modelId="{0D677FE9-0D1A-6547-8F0A-CB5A3D9AD555}" type="presOf" srcId="{70B16511-F9FC-0F4B-ABEC-22E51F25A60E}" destId="{E1E1D015-DF39-0847-A4B2-94EC76F6BDA2}" srcOrd="0" destOrd="0" presId="urn:microsoft.com/office/officeart/2005/8/layout/hProcess10"/>
    <dgm:cxn modelId="{9B870AF7-18E4-6448-A9CA-6C805884FCBF}" srcId="{3BC82844-9BB3-1247-B305-A774D04D3908}" destId="{52F45492-2164-7847-BE32-2EDD463173D6}" srcOrd="1" destOrd="0" parTransId="{93091323-EEAE-5842-A0EF-F800ABA48DBA}" sibTransId="{F6D715A2-29C9-B841-940B-CC24ABCB1BEF}"/>
    <dgm:cxn modelId="{4EE7966A-8ACA-7243-B653-5888E7EC3B1D}" type="presParOf" srcId="{4EA67C7D-4299-2B42-82C9-95B19EC0E5AF}" destId="{39B7F831-D78B-B346-915A-428FFD2927C5}" srcOrd="0" destOrd="0" presId="urn:microsoft.com/office/officeart/2005/8/layout/hProcess10"/>
    <dgm:cxn modelId="{EEFD3339-4CA5-D04E-AAD6-AD2E87E944E2}" type="presParOf" srcId="{39B7F831-D78B-B346-915A-428FFD2927C5}" destId="{2D4A5333-D2C3-2247-95A8-7FFBE11F5BDF}" srcOrd="0" destOrd="0" presId="urn:microsoft.com/office/officeart/2005/8/layout/hProcess10"/>
    <dgm:cxn modelId="{DFB5AE79-CFC6-1648-A46C-58965BF97293}" type="presParOf" srcId="{39B7F831-D78B-B346-915A-428FFD2927C5}" destId="{9BEDBA1F-B0DC-C64A-9541-508684210595}" srcOrd="1" destOrd="0" presId="urn:microsoft.com/office/officeart/2005/8/layout/hProcess10"/>
    <dgm:cxn modelId="{5E0FEF05-288A-1F48-A69B-4CD60676557B}" type="presParOf" srcId="{4EA67C7D-4299-2B42-82C9-95B19EC0E5AF}" destId="{3F1493B3-0DDF-584E-9393-6F1B3545B472}" srcOrd="1" destOrd="0" presId="urn:microsoft.com/office/officeart/2005/8/layout/hProcess10"/>
    <dgm:cxn modelId="{CAA479EC-EB4A-2A45-8C2E-20A6D1707908}" type="presParOf" srcId="{3F1493B3-0DDF-584E-9393-6F1B3545B472}" destId="{6CD20B40-E2CA-6240-95C4-56EC84C3AB0B}" srcOrd="0" destOrd="0" presId="urn:microsoft.com/office/officeart/2005/8/layout/hProcess10"/>
    <dgm:cxn modelId="{E84976DB-93B9-9D45-A204-C511E02B1322}" type="presParOf" srcId="{4EA67C7D-4299-2B42-82C9-95B19EC0E5AF}" destId="{CAD9E53D-4703-5D45-AEFA-7C1B57348A20}" srcOrd="2" destOrd="0" presId="urn:microsoft.com/office/officeart/2005/8/layout/hProcess10"/>
    <dgm:cxn modelId="{3ECC73DB-9A0F-6A4D-8123-92C2F06ACC63}" type="presParOf" srcId="{CAD9E53D-4703-5D45-AEFA-7C1B57348A20}" destId="{D63134E7-62DA-734D-86EE-D86258A6E099}" srcOrd="0" destOrd="0" presId="urn:microsoft.com/office/officeart/2005/8/layout/hProcess10"/>
    <dgm:cxn modelId="{EDA69A23-F8F4-7342-B2EE-80915F43C899}" type="presParOf" srcId="{CAD9E53D-4703-5D45-AEFA-7C1B57348A20}" destId="{62107A9A-41EF-3540-A331-19B04097EC3D}" srcOrd="1" destOrd="0" presId="urn:microsoft.com/office/officeart/2005/8/layout/hProcess10"/>
    <dgm:cxn modelId="{DD5A346D-6C59-4546-A94B-CDC8487FEA9D}" type="presParOf" srcId="{4EA67C7D-4299-2B42-82C9-95B19EC0E5AF}" destId="{7981ED32-A57F-2245-AC3B-2D8230439E85}" srcOrd="3" destOrd="0" presId="urn:microsoft.com/office/officeart/2005/8/layout/hProcess10"/>
    <dgm:cxn modelId="{C8EF3519-275B-324F-AB3E-2E3154E965C4}" type="presParOf" srcId="{7981ED32-A57F-2245-AC3B-2D8230439E85}" destId="{B9A961A6-5E9C-E440-9EEB-F93ABF7B74D5}" srcOrd="0" destOrd="0" presId="urn:microsoft.com/office/officeart/2005/8/layout/hProcess10"/>
    <dgm:cxn modelId="{5D0391E5-85A5-E24E-9786-EADE5673C354}" type="presParOf" srcId="{4EA67C7D-4299-2B42-82C9-95B19EC0E5AF}" destId="{52DD853F-29CC-C440-A737-CB440CBFE3C2}" srcOrd="4" destOrd="0" presId="urn:microsoft.com/office/officeart/2005/8/layout/hProcess10"/>
    <dgm:cxn modelId="{386B9544-7CFF-FE43-B524-7BD2994036E4}" type="presParOf" srcId="{52DD853F-29CC-C440-A737-CB440CBFE3C2}" destId="{9D7E998F-AB36-964E-9C87-691C5D7BFC5E}" srcOrd="0" destOrd="0" presId="urn:microsoft.com/office/officeart/2005/8/layout/hProcess10"/>
    <dgm:cxn modelId="{5E5D3137-3E60-3C41-87D4-741939397C0C}" type="presParOf" srcId="{52DD853F-29CC-C440-A737-CB440CBFE3C2}" destId="{E1E1D015-DF39-0847-A4B2-94EC76F6BDA2}" srcOrd="1" destOrd="0" presId="urn:microsoft.com/office/officeart/2005/8/layout/hProcess10"/>
    <dgm:cxn modelId="{57D3214D-328B-EB49-A785-CBAA175BE455}" type="presParOf" srcId="{4EA67C7D-4299-2B42-82C9-95B19EC0E5AF}" destId="{A706F8B4-A196-F14A-81A7-3D7B972DAA43}" srcOrd="5" destOrd="0" presId="urn:microsoft.com/office/officeart/2005/8/layout/hProcess10"/>
    <dgm:cxn modelId="{AE27098A-82D6-E547-AB11-B2086487159A}" type="presParOf" srcId="{A706F8B4-A196-F14A-81A7-3D7B972DAA43}" destId="{2A990D1D-DAAC-A943-B359-EBCE8B4167D0}" srcOrd="0" destOrd="0" presId="urn:microsoft.com/office/officeart/2005/8/layout/hProcess10"/>
    <dgm:cxn modelId="{DF4CBEFF-6875-FF43-8FD5-04115CA82DAF}" type="presParOf" srcId="{4EA67C7D-4299-2B42-82C9-95B19EC0E5AF}" destId="{A826BC6D-0931-994E-89EA-FCECD28C90D7}" srcOrd="6" destOrd="0" presId="urn:microsoft.com/office/officeart/2005/8/layout/hProcess10"/>
    <dgm:cxn modelId="{CA84F391-8BB1-E442-B079-A7B85ED9D782}" type="presParOf" srcId="{A826BC6D-0931-994E-89EA-FCECD28C90D7}" destId="{FEF84FFE-510A-354C-A81D-BCD2854CA114}" srcOrd="0" destOrd="0" presId="urn:microsoft.com/office/officeart/2005/8/layout/hProcess10"/>
    <dgm:cxn modelId="{3571B0DB-6B95-FF4B-8C63-8157327C2E67}" type="presParOf" srcId="{A826BC6D-0931-994E-89EA-FCECD28C90D7}" destId="{BA87235A-ECE7-C842-98C9-051278D63D90}" srcOrd="1" destOrd="0" presId="urn:microsoft.com/office/officeart/2005/8/layout/hProcess10"/>
    <dgm:cxn modelId="{A29B3A91-24EA-FF4A-8386-0452B4DBB49A}" type="presParOf" srcId="{4EA67C7D-4299-2B42-82C9-95B19EC0E5AF}" destId="{8206B0ED-2929-6A48-AC08-87313CC410B5}" srcOrd="7" destOrd="0" presId="urn:microsoft.com/office/officeart/2005/8/layout/hProcess10"/>
    <dgm:cxn modelId="{7A3EE2FC-9566-BE49-BFE2-5C023C586B94}" type="presParOf" srcId="{8206B0ED-2929-6A48-AC08-87313CC410B5}" destId="{0F1537AF-179D-9649-A2AC-19489C67B534}" srcOrd="0" destOrd="0" presId="urn:microsoft.com/office/officeart/2005/8/layout/hProcess10"/>
    <dgm:cxn modelId="{499C06DD-A707-A347-86EB-A07BFDACBA46}" type="presParOf" srcId="{4EA67C7D-4299-2B42-82C9-95B19EC0E5AF}" destId="{7612B8EC-CB63-504E-B3A0-78843606343E}" srcOrd="8" destOrd="0" presId="urn:microsoft.com/office/officeart/2005/8/layout/hProcess10"/>
    <dgm:cxn modelId="{8F460F77-1A6D-B84C-960A-890C87196703}" type="presParOf" srcId="{7612B8EC-CB63-504E-B3A0-78843606343E}" destId="{63CC670E-6A38-8246-9409-D60236979F54}" srcOrd="0" destOrd="0" presId="urn:microsoft.com/office/officeart/2005/8/layout/hProcess10"/>
    <dgm:cxn modelId="{89E5A18C-46C5-AE48-B405-28CE1D420D63}" type="presParOf" srcId="{7612B8EC-CB63-504E-B3A0-78843606343E}" destId="{AE79E7CC-2513-F240-A83A-72659D3503E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17F6C-C55D-9841-8C13-D13DE94F01EE}">
      <dsp:nvSpPr>
        <dsp:cNvPr id="0" name=""/>
        <dsp:cNvSpPr/>
      </dsp:nvSpPr>
      <dsp:spPr>
        <a:xfrm>
          <a:off x="0" y="312144"/>
          <a:ext cx="2864329" cy="2589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CF09E-027D-984F-9B71-A7CD548C6FE7}">
      <dsp:nvSpPr>
        <dsp:cNvPr id="0" name=""/>
        <dsp:cNvSpPr/>
      </dsp:nvSpPr>
      <dsp:spPr>
        <a:xfrm>
          <a:off x="453236" y="2386416"/>
          <a:ext cx="2533595" cy="851727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Colloidal solution; evaporating at 80°C</a:t>
          </a:r>
        </a:p>
      </dsp:txBody>
      <dsp:txXfrm>
        <a:off x="478182" y="2411362"/>
        <a:ext cx="2483703" cy="801835"/>
      </dsp:txXfrm>
    </dsp:sp>
    <dsp:sp modelId="{79D121D5-A336-874C-A8EE-6FBD3C14C2A2}">
      <dsp:nvSpPr>
        <dsp:cNvPr id="0" name=""/>
        <dsp:cNvSpPr/>
      </dsp:nvSpPr>
      <dsp:spPr>
        <a:xfrm rot="10822876" flipH="1">
          <a:off x="3238362" y="532728"/>
          <a:ext cx="1929619" cy="1078385"/>
        </a:xfrm>
        <a:prstGeom prst="bentUp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715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/>
        </a:p>
      </dsp:txBody>
      <dsp:txXfrm>
        <a:off x="3238366" y="747329"/>
        <a:ext cx="1606104" cy="647031"/>
      </dsp:txXfrm>
    </dsp:sp>
    <dsp:sp modelId="{969163B4-A380-6E4F-BA55-4F661B62A04F}">
      <dsp:nvSpPr>
        <dsp:cNvPr id="0" name=""/>
        <dsp:cNvSpPr/>
      </dsp:nvSpPr>
      <dsp:spPr>
        <a:xfrm>
          <a:off x="3420530" y="1836285"/>
          <a:ext cx="2864329" cy="258812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5164" t="-41695" r="-15164" b="-2161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526AC-5851-2F4C-A4C8-BB6F5860629D}">
      <dsp:nvSpPr>
        <dsp:cNvPr id="0" name=""/>
        <dsp:cNvSpPr/>
      </dsp:nvSpPr>
      <dsp:spPr>
        <a:xfrm>
          <a:off x="3990336" y="3837676"/>
          <a:ext cx="2400891" cy="847731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Gel formation</a:t>
          </a:r>
        </a:p>
      </dsp:txBody>
      <dsp:txXfrm>
        <a:off x="4015165" y="3862505"/>
        <a:ext cx="2351233" cy="798073"/>
      </dsp:txXfrm>
    </dsp:sp>
    <dsp:sp modelId="{8C445CFF-757E-AB49-A0CD-70EB38234FDC}">
      <dsp:nvSpPr>
        <dsp:cNvPr id="0" name=""/>
        <dsp:cNvSpPr/>
      </dsp:nvSpPr>
      <dsp:spPr>
        <a:xfrm rot="21598289">
          <a:off x="6745604" y="3452963"/>
          <a:ext cx="1709577" cy="1078385"/>
        </a:xfrm>
        <a:prstGeom prst="bentUp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/>
        </a:p>
      </dsp:txBody>
      <dsp:txXfrm>
        <a:off x="6745604" y="3668721"/>
        <a:ext cx="1386062" cy="647031"/>
      </dsp:txXfrm>
    </dsp:sp>
    <dsp:sp modelId="{DA6E5CAB-F245-5349-9BAA-A85118EAEB6B}">
      <dsp:nvSpPr>
        <dsp:cNvPr id="0" name=""/>
        <dsp:cNvSpPr/>
      </dsp:nvSpPr>
      <dsp:spPr>
        <a:xfrm>
          <a:off x="6745657" y="312144"/>
          <a:ext cx="2864329" cy="2589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5E628-509B-DD43-AFFC-99FCB93C6C6C}">
      <dsp:nvSpPr>
        <dsp:cNvPr id="0" name=""/>
        <dsp:cNvSpPr/>
      </dsp:nvSpPr>
      <dsp:spPr>
        <a:xfrm>
          <a:off x="7307797" y="2386416"/>
          <a:ext cx="2400891" cy="851727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Combustion at 400°C</a:t>
          </a:r>
        </a:p>
      </dsp:txBody>
      <dsp:txXfrm>
        <a:off x="7332743" y="2411362"/>
        <a:ext cx="2350999" cy="801835"/>
      </dsp:txXfrm>
    </dsp:sp>
    <dsp:sp modelId="{75B09E73-05D3-FE4A-9816-C02A394310D8}">
      <dsp:nvSpPr>
        <dsp:cNvPr id="0" name=""/>
        <dsp:cNvSpPr/>
      </dsp:nvSpPr>
      <dsp:spPr>
        <a:xfrm rot="21600000">
          <a:off x="13613606" y="3397003"/>
          <a:ext cx="1725416" cy="1078385"/>
        </a:xfrm>
        <a:prstGeom prst="bentUp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/>
        </a:p>
      </dsp:txBody>
      <dsp:txXfrm rot="-21600000">
        <a:off x="13613606" y="3612680"/>
        <a:ext cx="1401901" cy="647031"/>
      </dsp:txXfrm>
    </dsp:sp>
    <dsp:sp modelId="{3B14BE19-FD9E-5A40-A7DF-B7388B20919B}">
      <dsp:nvSpPr>
        <dsp:cNvPr id="0" name=""/>
        <dsp:cNvSpPr/>
      </dsp:nvSpPr>
      <dsp:spPr>
        <a:xfrm>
          <a:off x="10157124" y="1835462"/>
          <a:ext cx="2864329" cy="2589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624EB-E005-0545-9399-871198256078}">
      <dsp:nvSpPr>
        <dsp:cNvPr id="0" name=""/>
        <dsp:cNvSpPr/>
      </dsp:nvSpPr>
      <dsp:spPr>
        <a:xfrm>
          <a:off x="10731306" y="3837676"/>
          <a:ext cx="2400891" cy="847731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Xerogel formation</a:t>
          </a:r>
        </a:p>
      </dsp:txBody>
      <dsp:txXfrm>
        <a:off x="10756135" y="3862505"/>
        <a:ext cx="2351233" cy="798073"/>
      </dsp:txXfrm>
    </dsp:sp>
    <dsp:sp modelId="{7B7B56DA-F5A6-4B45-AE7B-114BFB670D05}">
      <dsp:nvSpPr>
        <dsp:cNvPr id="0" name=""/>
        <dsp:cNvSpPr/>
      </dsp:nvSpPr>
      <dsp:spPr>
        <a:xfrm rot="10799332" flipH="1">
          <a:off x="10130697" y="493566"/>
          <a:ext cx="1731607" cy="1078385"/>
        </a:xfrm>
        <a:prstGeom prst="bentUp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/>
        </a:p>
      </dsp:txBody>
      <dsp:txXfrm>
        <a:off x="10130697" y="709274"/>
        <a:ext cx="1408092" cy="647031"/>
      </dsp:txXfrm>
    </dsp:sp>
    <dsp:sp modelId="{863514EB-8BD4-FA4B-AFD8-DA610CA86AFF}">
      <dsp:nvSpPr>
        <dsp:cNvPr id="0" name=""/>
        <dsp:cNvSpPr/>
      </dsp:nvSpPr>
      <dsp:spPr>
        <a:xfrm>
          <a:off x="13488337" y="312967"/>
          <a:ext cx="2864329" cy="25881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6F7C0-CEF0-CC4F-97F1-E04B26F92DA1}">
      <dsp:nvSpPr>
        <dsp:cNvPr id="0" name=""/>
        <dsp:cNvSpPr/>
      </dsp:nvSpPr>
      <dsp:spPr>
        <a:xfrm>
          <a:off x="14011393" y="2386416"/>
          <a:ext cx="2400891" cy="851727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Final ceramic product; incinerated at 1100°C</a:t>
          </a:r>
        </a:p>
      </dsp:txBody>
      <dsp:txXfrm>
        <a:off x="14036339" y="2411362"/>
        <a:ext cx="2350999" cy="801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A5333-D2C3-2247-95A8-7FFBE11F5BDF}">
      <dsp:nvSpPr>
        <dsp:cNvPr id="0" name=""/>
        <dsp:cNvSpPr/>
      </dsp:nvSpPr>
      <dsp:spPr>
        <a:xfrm>
          <a:off x="13818" y="1627816"/>
          <a:ext cx="2902817" cy="30438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3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1" r="71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DBA1F-B0DC-C64A-9541-508684210595}">
      <dsp:nvSpPr>
        <dsp:cNvPr id="0" name=""/>
        <dsp:cNvSpPr/>
      </dsp:nvSpPr>
      <dsp:spPr>
        <a:xfrm>
          <a:off x="213946" y="4066427"/>
          <a:ext cx="4289476" cy="1101323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Electrolyte tape casting</a:t>
          </a:r>
        </a:p>
      </dsp:txBody>
      <dsp:txXfrm>
        <a:off x="246203" y="4098684"/>
        <a:ext cx="4224962" cy="1036809"/>
      </dsp:txXfrm>
    </dsp:sp>
    <dsp:sp modelId="{3F1493B3-0DDF-584E-9393-6F1B3545B472}">
      <dsp:nvSpPr>
        <dsp:cNvPr id="0" name=""/>
        <dsp:cNvSpPr/>
      </dsp:nvSpPr>
      <dsp:spPr>
        <a:xfrm rot="21595983">
          <a:off x="3546087" y="2922703"/>
          <a:ext cx="2052869" cy="4468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546087" y="3012145"/>
        <a:ext cx="1918823" cy="268091"/>
      </dsp:txXfrm>
    </dsp:sp>
    <dsp:sp modelId="{D63134E7-62DA-734D-86EE-D86258A6E099}">
      <dsp:nvSpPr>
        <dsp:cNvPr id="0" name=""/>
        <dsp:cNvSpPr/>
      </dsp:nvSpPr>
      <dsp:spPr>
        <a:xfrm>
          <a:off x="6070704" y="1620739"/>
          <a:ext cx="2902817" cy="30438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107A9A-41EF-3540-A331-19B04097EC3D}">
      <dsp:nvSpPr>
        <dsp:cNvPr id="0" name=""/>
        <dsp:cNvSpPr/>
      </dsp:nvSpPr>
      <dsp:spPr>
        <a:xfrm>
          <a:off x="6270833" y="4059349"/>
          <a:ext cx="4289476" cy="1101323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Electrode ink preparation</a:t>
          </a:r>
        </a:p>
      </dsp:txBody>
      <dsp:txXfrm>
        <a:off x="6303090" y="4091606"/>
        <a:ext cx="4224962" cy="1036809"/>
      </dsp:txXfrm>
    </dsp:sp>
    <dsp:sp modelId="{7981ED32-A57F-2245-AC3B-2D8230439E85}">
      <dsp:nvSpPr>
        <dsp:cNvPr id="0" name=""/>
        <dsp:cNvSpPr/>
      </dsp:nvSpPr>
      <dsp:spPr>
        <a:xfrm rot="21597176">
          <a:off x="9613640" y="2916682"/>
          <a:ext cx="2087655" cy="4468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9613640" y="3006101"/>
        <a:ext cx="1953609" cy="268091"/>
      </dsp:txXfrm>
    </dsp:sp>
    <dsp:sp modelId="{9D7E998F-AB36-964E-9C87-691C5D7BFC5E}">
      <dsp:nvSpPr>
        <dsp:cNvPr id="0" name=""/>
        <dsp:cNvSpPr/>
      </dsp:nvSpPr>
      <dsp:spPr>
        <a:xfrm>
          <a:off x="12181038" y="1615720"/>
          <a:ext cx="2902817" cy="30438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642" t="-27026" r="-36642" b="-15821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1D015-DF39-0847-A4B2-94EC76F6BDA2}">
      <dsp:nvSpPr>
        <dsp:cNvPr id="0" name=""/>
        <dsp:cNvSpPr/>
      </dsp:nvSpPr>
      <dsp:spPr>
        <a:xfrm>
          <a:off x="12381166" y="4054330"/>
          <a:ext cx="4289476" cy="1101323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Screen printing electrode</a:t>
          </a:r>
        </a:p>
      </dsp:txBody>
      <dsp:txXfrm>
        <a:off x="12413423" y="4086587"/>
        <a:ext cx="4224962" cy="1036809"/>
      </dsp:txXfrm>
    </dsp:sp>
    <dsp:sp modelId="{A706F8B4-A196-F14A-81A7-3D7B972DAA43}">
      <dsp:nvSpPr>
        <dsp:cNvPr id="0" name=""/>
        <dsp:cNvSpPr/>
      </dsp:nvSpPr>
      <dsp:spPr>
        <a:xfrm rot="8303266">
          <a:off x="20259143" y="322492"/>
          <a:ext cx="2450591" cy="4480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0376600" y="367471"/>
        <a:ext cx="2316174" cy="268834"/>
      </dsp:txXfrm>
    </dsp:sp>
    <dsp:sp modelId="{FEF84FFE-510A-354C-A81D-BCD2854CA114}">
      <dsp:nvSpPr>
        <dsp:cNvPr id="0" name=""/>
        <dsp:cNvSpPr/>
      </dsp:nvSpPr>
      <dsp:spPr>
        <a:xfrm>
          <a:off x="17663925" y="1612546"/>
          <a:ext cx="2902817" cy="30438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299" t="-35428" r="-29299" b="-35428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7235A-ECE7-C842-98C9-051278D63D90}">
      <dsp:nvSpPr>
        <dsp:cNvPr id="0" name=""/>
        <dsp:cNvSpPr/>
      </dsp:nvSpPr>
      <dsp:spPr>
        <a:xfrm>
          <a:off x="17831582" y="4045709"/>
          <a:ext cx="4790230" cy="1101323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Coat electrodes with Au paste; mount to ceramic tube with Ag paste</a:t>
          </a:r>
        </a:p>
      </dsp:txBody>
      <dsp:txXfrm>
        <a:off x="17863839" y="4077966"/>
        <a:ext cx="4725716" cy="1036809"/>
      </dsp:txXfrm>
    </dsp:sp>
    <dsp:sp modelId="{8206B0ED-2929-6A48-AC08-87313CC410B5}">
      <dsp:nvSpPr>
        <dsp:cNvPr id="0" name=""/>
        <dsp:cNvSpPr/>
      </dsp:nvSpPr>
      <dsp:spPr>
        <a:xfrm rot="7867">
          <a:off x="21319171" y="2918915"/>
          <a:ext cx="2453953" cy="4468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1319171" y="3008126"/>
        <a:ext cx="2319907" cy="268091"/>
      </dsp:txXfrm>
    </dsp:sp>
    <dsp:sp modelId="{63CC670E-6A38-8246-9409-D60236979F54}">
      <dsp:nvSpPr>
        <dsp:cNvPr id="0" name=""/>
        <dsp:cNvSpPr/>
      </dsp:nvSpPr>
      <dsp:spPr>
        <a:xfrm>
          <a:off x="24337038" y="1627816"/>
          <a:ext cx="2902817" cy="30438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407" b="-44407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79E7CC-2513-F240-A83A-72659D3503EF}">
      <dsp:nvSpPr>
        <dsp:cNvPr id="0" name=""/>
        <dsp:cNvSpPr/>
      </dsp:nvSpPr>
      <dsp:spPr>
        <a:xfrm>
          <a:off x="24547231" y="4106662"/>
          <a:ext cx="3906641" cy="1101323"/>
        </a:xfrm>
        <a:prstGeom prst="roundRect">
          <a:avLst>
            <a:gd name="adj" fmla="val 10000"/>
          </a:avLst>
        </a:prstGeom>
        <a:solidFill>
          <a:srgbClr val="375E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Seal with ceramic paste</a:t>
          </a:r>
        </a:p>
      </dsp:txBody>
      <dsp:txXfrm>
        <a:off x="24579488" y="4138919"/>
        <a:ext cx="3842127" cy="1036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98E4E-B97F-F344-A10C-5BA02D17030F}" type="datetimeFigureOut">
              <a:rPr lang="en-US" smtClean="0"/>
              <a:t>8/15/24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9EA3F-14AF-D646-96A1-FFB71CFCA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of our project was to address the issue of the lack of oxygen on </a:t>
            </a:r>
            <a:r>
              <a:rPr lang="en-US" sz="49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mars's</a:t>
            </a:r>
            <a:r>
              <a:rPr lang="en-US" sz="4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surface. oxygen is needed for ---------- and transporting is difficult, especially for prolonged stay</a:t>
            </a:r>
            <a:br>
              <a:rPr lang="en-US" sz="4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9EA3F-14AF-D646-96A1-FFB71CFCA6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6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1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3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8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8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1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2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4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0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C496B-01AB-FC41-B928-F55BC226C998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11FA35-B612-1545-AE13-19B7377D7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4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1.xml"/><Relationship Id="rId18" Type="http://schemas.openxmlformats.org/officeDocument/2006/relationships/diagramData" Target="../diagrams/data2.xml"/><Relationship Id="rId3" Type="http://schemas.openxmlformats.org/officeDocument/2006/relationships/slideLayout" Target="../slideLayouts/slideLayout1.xml"/><Relationship Id="rId21" Type="http://schemas.openxmlformats.org/officeDocument/2006/relationships/diagramColors" Target="../diagrams/colors2.xml"/><Relationship Id="rId7" Type="http://schemas.openxmlformats.org/officeDocument/2006/relationships/image" Target="../media/image2.png"/><Relationship Id="rId12" Type="http://schemas.openxmlformats.org/officeDocument/2006/relationships/diagramColors" Target="../diagrams/colors1.xml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audio" Target="../media/media1.m4a"/><Relationship Id="rId16" Type="http://schemas.openxmlformats.org/officeDocument/2006/relationships/image" Target="../media/image11.png"/><Relationship Id="rId20" Type="http://schemas.openxmlformats.org/officeDocument/2006/relationships/diagramQuickStyle" Target="../diagrams/quickStyle2.xml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diagramQuickStyle" Target="../diagrams/quickStyle1.xml"/><Relationship Id="rId24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8.jpg"/><Relationship Id="rId10" Type="http://schemas.openxmlformats.org/officeDocument/2006/relationships/diagramLayout" Target="../diagrams/layout1.xml"/><Relationship Id="rId19" Type="http://schemas.openxmlformats.org/officeDocument/2006/relationships/diagramLayout" Target="../diagrams/layout2.xml"/><Relationship Id="rId4" Type="http://schemas.openxmlformats.org/officeDocument/2006/relationships/notesSlide" Target="../notesSlides/notesSlide1.xml"/><Relationship Id="rId9" Type="http://schemas.openxmlformats.org/officeDocument/2006/relationships/diagramData" Target="../diagrams/data1.xml"/><Relationship Id="rId14" Type="http://schemas.openxmlformats.org/officeDocument/2006/relationships/image" Target="../media/image9.png"/><Relationship Id="rId22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NASA insignia. A blue circle with the word NASA in white across the blue circle. There is also a red vector across the blue circle.">
            <a:extLst>
              <a:ext uri="{FF2B5EF4-FFF2-40B4-BE49-F238E27FC236}">
                <a16:creationId xmlns:a16="http://schemas.microsoft.com/office/drawing/2014/main" id="{16E24F0A-1B8E-B554-5B7D-F64EEBC243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98" b="92990" l="9692" r="94328">
                        <a14:foregroundMark x1="9802" y1="62955" x2="8260" y2="63780"/>
                        <a14:foregroundMark x1="8260" y1="63780" x2="9692" y2="63849"/>
                        <a14:foregroundMark x1="9692" y1="63849" x2="10132" y2="63574"/>
                        <a14:foregroundMark x1="18172" y1="90653" x2="19383" y2="90034"/>
                        <a14:foregroundMark x1="48899" y1="71684" x2="24504" y2="72096"/>
                        <a14:foregroundMark x1="24504" y1="72096" x2="22577" y2="71478"/>
                        <a14:foregroundMark x1="22577" y1="71478" x2="18117" y2="67148"/>
                        <a14:foregroundMark x1="18117" y1="67148" x2="15033" y2="62887"/>
                        <a14:foregroundMark x1="15033" y1="62887" x2="13601" y2="58694"/>
                        <a14:foregroundMark x1="13601" y1="58694" x2="13767" y2="49759"/>
                        <a14:foregroundMark x1="13767" y1="49759" x2="15804" y2="42612"/>
                        <a14:foregroundMark x1="15804" y1="42612" x2="26817" y2="23986"/>
                        <a14:foregroundMark x1="26817" y1="23986" x2="32599" y2="19588"/>
                        <a14:foregroundMark x1="32599" y1="19588" x2="40474" y2="18213"/>
                        <a14:foregroundMark x1="40474" y1="18213" x2="62115" y2="22062"/>
                        <a14:foregroundMark x1="62115" y1="22062" x2="72632" y2="27973"/>
                        <a14:foregroundMark x1="72632" y1="27973" x2="76817" y2="32027"/>
                        <a14:foregroundMark x1="76817" y1="32027" x2="77919" y2="33746"/>
                        <a14:foregroundMark x1="77919" y1="33746" x2="81443" y2="48866"/>
                        <a14:foregroundMark x1="81443" y1="48866" x2="81333" y2="62062"/>
                        <a14:foregroundMark x1="81333" y1="62062" x2="80341" y2="66392"/>
                        <a14:foregroundMark x1="80341" y1="66392" x2="71476" y2="76976"/>
                        <a14:foregroundMark x1="71476" y1="76976" x2="63051" y2="82474"/>
                        <a14:foregroundMark x1="63051" y1="82474" x2="51872" y2="82749"/>
                        <a14:foregroundMark x1="51872" y1="82749" x2="48018" y2="80962"/>
                        <a14:foregroundMark x1="48018" y1="80962" x2="42731" y2="77663"/>
                        <a14:foregroundMark x1="60683" y1="82543" x2="69824" y2="77595"/>
                        <a14:foregroundMark x1="69824" y1="77595" x2="80452" y2="64605"/>
                        <a14:foregroundMark x1="80452" y1="64605" x2="81333" y2="62680"/>
                        <a14:foregroundMark x1="81333" y1="62680" x2="82379" y2="55739"/>
                        <a14:foregroundMark x1="82379" y1="55739" x2="73403" y2="36838"/>
                        <a14:foregroundMark x1="73403" y1="36838" x2="61784" y2="20619"/>
                        <a14:foregroundMark x1="61784" y1="20619" x2="25055" y2="19931"/>
                        <a14:foregroundMark x1="25055" y1="19931" x2="23128" y2="23780"/>
                        <a14:foregroundMark x1="23128" y1="23780" x2="17676" y2="43299"/>
                        <a14:foregroundMark x1="17676" y1="43299" x2="18062" y2="53677"/>
                        <a14:foregroundMark x1="18062" y1="53677" x2="21531" y2="61306"/>
                        <a14:foregroundMark x1="21531" y1="61306" x2="37996" y2="79244"/>
                        <a14:foregroundMark x1="37996" y1="79244" x2="43337" y2="82337"/>
                        <a14:foregroundMark x1="43337" y1="82337" x2="48183" y2="83230"/>
                        <a14:foregroundMark x1="48183" y1="83230" x2="65198" y2="78282"/>
                        <a14:foregroundMark x1="65198" y1="78282" x2="68447" y2="78282"/>
                        <a14:foregroundMark x1="68447" y1="78282" x2="69053" y2="78076"/>
                        <a14:foregroundMark x1="17676" y1="41237" x2="21421" y2="62818"/>
                        <a14:foregroundMark x1="21421" y1="62818" x2="17401" y2="44948"/>
                        <a14:foregroundMark x1="17401" y1="44948" x2="18282" y2="50515"/>
                        <a14:foregroundMark x1="18282" y1="50515" x2="18227" y2="44742"/>
                        <a14:foregroundMark x1="18227" y1="44742" x2="19548" y2="40893"/>
                        <a14:foregroundMark x1="19548" y1="40893" x2="22852" y2="42268"/>
                        <a14:foregroundMark x1="22852" y1="42268" x2="25110" y2="49003"/>
                        <a14:foregroundMark x1="25110" y1="49003" x2="24945" y2="55533"/>
                        <a14:foregroundMark x1="24945" y1="55533" x2="21861" y2="58488"/>
                        <a14:foregroundMark x1="21861" y1="58488" x2="18447" y2="54021"/>
                        <a14:foregroundMark x1="18447" y1="54021" x2="18392" y2="43162"/>
                        <a14:foregroundMark x1="18392" y1="43162" x2="24780" y2="35533"/>
                        <a14:foregroundMark x1="24780" y1="35533" x2="33150" y2="35120"/>
                        <a14:foregroundMark x1="33150" y1="35120" x2="36564" y2="40962"/>
                        <a14:foregroundMark x1="36564" y1="40962" x2="35187" y2="52027"/>
                        <a14:foregroundMark x1="35187" y1="52027" x2="29075" y2="59863"/>
                        <a14:foregroundMark x1="29075" y1="59863" x2="23458" y2="61924"/>
                        <a14:foregroundMark x1="23458" y1="61924" x2="19548" y2="56907"/>
                        <a14:foregroundMark x1="19548" y1="56907" x2="23018" y2="46942"/>
                        <a14:foregroundMark x1="23018" y1="46942" x2="35352" y2="40206"/>
                        <a14:foregroundMark x1="35352" y1="40206" x2="44218" y2="41443"/>
                        <a14:foregroundMark x1="44218" y1="41443" x2="46145" y2="47010"/>
                        <a14:foregroundMark x1="46145" y1="47010" x2="41850" y2="54502"/>
                        <a14:foregroundMark x1="41850" y1="54502" x2="34637" y2="55189"/>
                        <a14:foregroundMark x1="34637" y1="55189" x2="28800" y2="46873"/>
                        <a14:foregroundMark x1="28800" y1="46873" x2="29791" y2="31821"/>
                        <a14:foregroundMark x1="29791" y1="31821" x2="45760" y2="20756"/>
                        <a14:foregroundMark x1="45760" y1="20756" x2="60628" y2="23299"/>
                        <a14:foregroundMark x1="60628" y1="23299" x2="66355" y2="33402"/>
                        <a14:foregroundMark x1="66355" y1="33402" x2="62885" y2="43024"/>
                        <a14:foregroundMark x1="62885" y1="43024" x2="51156" y2="53471"/>
                        <a14:foregroundMark x1="51156" y1="53471" x2="39758" y2="56220"/>
                        <a14:foregroundMark x1="39758" y1="56220" x2="33480" y2="49897"/>
                        <a14:foregroundMark x1="33480" y1="49897" x2="35077" y2="30997"/>
                        <a14:foregroundMark x1="35077" y1="30997" x2="52093" y2="15258"/>
                        <a14:foregroundMark x1="52093" y1="15258" x2="70209" y2="16151"/>
                        <a14:foregroundMark x1="70209" y1="16151" x2="79185" y2="29828"/>
                        <a14:foregroundMark x1="79185" y1="29828" x2="74835" y2="45979"/>
                        <a14:foregroundMark x1="74835" y1="45979" x2="60132" y2="60687"/>
                        <a14:foregroundMark x1="60132" y1="60687" x2="46256" y2="63849"/>
                        <a14:foregroundMark x1="46256" y1="63849" x2="39207" y2="58419"/>
                        <a14:foregroundMark x1="39207" y1="58419" x2="44493" y2="44192"/>
                        <a14:foregroundMark x1="44493" y1="44192" x2="59086" y2="38007"/>
                        <a14:foregroundMark x1="59086" y1="38007" x2="68502" y2="40687"/>
                        <a14:foregroundMark x1="68502" y1="40687" x2="68722" y2="53677"/>
                        <a14:foregroundMark x1="68722" y1="53677" x2="59361" y2="66186"/>
                        <a14:foregroundMark x1="59361" y1="66186" x2="49119" y2="70515"/>
                        <a14:foregroundMark x1="49119" y1="70515" x2="45264" y2="68110"/>
                        <a14:foregroundMark x1="45264" y1="68110" x2="50661" y2="58419"/>
                        <a14:foregroundMark x1="50661" y1="58419" x2="61619" y2="53471"/>
                        <a14:foregroundMark x1="61619" y1="53471" x2="67786" y2="55808"/>
                        <a14:foregroundMark x1="67786" y1="55808" x2="66905" y2="63024"/>
                        <a14:foregroundMark x1="66905" y1="63024" x2="59526" y2="69278"/>
                        <a14:foregroundMark x1="59526" y1="69278" x2="50441" y2="72234"/>
                        <a14:foregroundMark x1="50441" y1="72234" x2="47026" y2="70172"/>
                        <a14:foregroundMark x1="47026" y1="70172" x2="50551" y2="60206"/>
                        <a14:foregroundMark x1="50551" y1="60206" x2="62335" y2="51959"/>
                        <a14:foregroundMark x1="62335" y1="51959" x2="68833" y2="52096"/>
                        <a14:foregroundMark x1="68833" y1="52096" x2="69769" y2="58969"/>
                        <a14:foregroundMark x1="69769" y1="58969" x2="62665" y2="68935"/>
                        <a14:foregroundMark x1="62665" y1="68935" x2="55672" y2="72096"/>
                        <a14:foregroundMark x1="55672" y1="72096" x2="51156" y2="69347"/>
                        <a14:foregroundMark x1="51156" y1="69347" x2="52974" y2="61787"/>
                        <a14:foregroundMark x1="52974" y1="61787" x2="60958" y2="58282"/>
                        <a14:foregroundMark x1="60958" y1="58282" x2="68722" y2="60893"/>
                        <a14:foregroundMark x1="68722" y1="60893" x2="70650" y2="68935"/>
                        <a14:foregroundMark x1="70650" y1="68935" x2="67511" y2="79725"/>
                        <a14:foregroundMark x1="67511" y1="79725" x2="62335" y2="83093"/>
                        <a14:foregroundMark x1="62335" y1="83093" x2="59637" y2="83024"/>
                        <a14:foregroundMark x1="59637" y1="83024" x2="59141" y2="82543"/>
                        <a14:foregroundMark x1="31167" y1="37388" x2="30231" y2="33265"/>
                        <a14:foregroundMark x1="30231" y1="33265" x2="30231" y2="27216"/>
                        <a14:foregroundMark x1="30231" y1="27216" x2="34031" y2="23574"/>
                        <a14:foregroundMark x1="34031" y1="23574" x2="40859" y2="24742"/>
                        <a14:foregroundMark x1="40859" y1="24742" x2="43998" y2="29485"/>
                        <a14:foregroundMark x1="43998" y1="29485" x2="41410" y2="35739"/>
                        <a14:foregroundMark x1="41410" y1="35739" x2="35352" y2="39381"/>
                        <a14:foregroundMark x1="35352" y1="39381" x2="30947" y2="39381"/>
                        <a14:foregroundMark x1="30947" y1="39381" x2="28800" y2="32715"/>
                        <a14:foregroundMark x1="28800" y1="32715" x2="31553" y2="24880"/>
                        <a14:foregroundMark x1="31553" y1="24880" x2="40584" y2="21718"/>
                        <a14:foregroundMark x1="40584" y1="21718" x2="46531" y2="22405"/>
                        <a14:foregroundMark x1="46531" y1="22405" x2="46916" y2="24536"/>
                        <a14:foregroundMark x1="46916" y1="24536" x2="34361" y2="32440"/>
                        <a14:foregroundMark x1="34361" y1="32440" x2="28965" y2="32509"/>
                        <a14:foregroundMark x1="28965" y1="32509" x2="26982" y2="28110"/>
                        <a14:foregroundMark x1="26982" y1="28110" x2="30231" y2="22474"/>
                        <a14:foregroundMark x1="30231" y1="22474" x2="39207" y2="19175"/>
                        <a14:foregroundMark x1="39207" y1="19175" x2="44604" y2="20825"/>
                        <a14:foregroundMark x1="44604" y1="20825" x2="44934" y2="23849"/>
                        <a14:foregroundMark x1="44934" y1="23849" x2="39758" y2="28729"/>
                        <a14:foregroundMark x1="39758" y1="28729" x2="34306" y2="31134"/>
                        <a14:foregroundMark x1="34306" y1="31134" x2="32048" y2="30584"/>
                        <a14:foregroundMark x1="32048" y1="30584" x2="34802" y2="26048"/>
                        <a14:foregroundMark x1="34802" y1="26048" x2="42126" y2="23093"/>
                        <a14:foregroundMark x1="42126" y1="23093" x2="49945" y2="24536"/>
                        <a14:foregroundMark x1="49945" y1="24536" x2="53359" y2="31890"/>
                        <a14:foregroundMark x1="53359" y1="31890" x2="52423" y2="38832"/>
                        <a14:foregroundMark x1="52423" y1="38832" x2="46531" y2="43162"/>
                        <a14:foregroundMark x1="46531" y1="43162" x2="40529" y2="42955"/>
                        <a14:foregroundMark x1="40529" y1="42955" x2="37775" y2="37320"/>
                        <a14:foregroundMark x1="37775" y1="37320" x2="41079" y2="28935"/>
                        <a14:foregroundMark x1="41079" y1="28935" x2="49670" y2="26254"/>
                        <a14:foregroundMark x1="49670" y1="26254" x2="56498" y2="31134"/>
                        <a14:foregroundMark x1="56498" y1="31134" x2="58260" y2="38213"/>
                        <a14:foregroundMark x1="58260" y1="38213" x2="55507" y2="42062"/>
                        <a14:foregroundMark x1="55507" y1="42062" x2="49174" y2="42680"/>
                        <a14:foregroundMark x1="49174" y1="42680" x2="46035" y2="40481"/>
                        <a14:foregroundMark x1="46035" y1="40481" x2="47302" y2="37595"/>
                        <a14:foregroundMark x1="47302" y1="37595" x2="53800" y2="36564"/>
                        <a14:foregroundMark x1="53800" y1="36564" x2="57159" y2="37320"/>
                        <a14:foregroundMark x1="57159" y1="37320" x2="56883" y2="39107"/>
                        <a14:foregroundMark x1="56883" y1="39107" x2="52368" y2="40825"/>
                        <a14:foregroundMark x1="52368" y1="40825" x2="48844" y2="40687"/>
                        <a14:foregroundMark x1="48844" y1="40687" x2="48458" y2="38488"/>
                        <a14:foregroundMark x1="48458" y1="38488" x2="53414" y2="37320"/>
                        <a14:foregroundMark x1="53414" y1="37320" x2="56828" y2="39519"/>
                        <a14:foregroundMark x1="56828" y1="39519" x2="57544" y2="42405"/>
                        <a14:foregroundMark x1="57544" y1="42405" x2="56553" y2="43986"/>
                        <a14:foregroundMark x1="56553" y1="43986" x2="56553" y2="43986"/>
                        <a14:foregroundMark x1="62555" y1="76838" x2="61454" y2="73608"/>
                        <a14:foregroundMark x1="61454" y1="73608" x2="61784" y2="66392"/>
                        <a14:foregroundMark x1="61784" y1="66392" x2="65749" y2="59794"/>
                        <a14:foregroundMark x1="65749" y1="59794" x2="70870" y2="58488"/>
                        <a14:foregroundMark x1="70870" y1="58488" x2="74670" y2="61306"/>
                        <a14:foregroundMark x1="74670" y1="61306" x2="74559" y2="69416"/>
                        <a14:foregroundMark x1="74559" y1="69416" x2="70430" y2="76907"/>
                        <a14:foregroundMark x1="70430" y1="76907" x2="63767" y2="83093"/>
                        <a14:foregroundMark x1="63767" y1="83093" x2="58370" y2="84399"/>
                        <a14:foregroundMark x1="58370" y1="84399" x2="55727" y2="80137"/>
                        <a14:foregroundMark x1="55727" y1="80137" x2="56278" y2="72715"/>
                        <a14:foregroundMark x1="56278" y1="72715" x2="60683" y2="68522"/>
                        <a14:foregroundMark x1="60683" y1="68522" x2="63987" y2="68247"/>
                        <a14:foregroundMark x1="63987" y1="68247" x2="64978" y2="70172"/>
                        <a14:foregroundMark x1="64978" y1="70172" x2="61674" y2="73952"/>
                        <a14:foregroundMark x1="61674" y1="73952" x2="56002" y2="77526"/>
                        <a14:foregroundMark x1="56002" y1="77526" x2="51487" y2="77388"/>
                        <a14:foregroundMark x1="51487" y1="77388" x2="49835" y2="66186"/>
                        <a14:foregroundMark x1="49835" y1="66186" x2="54075" y2="53540"/>
                        <a14:foregroundMark x1="54075" y1="53540" x2="62115" y2="48316"/>
                        <a14:foregroundMark x1="62115" y1="48316" x2="68888" y2="48385"/>
                        <a14:foregroundMark x1="68888" y1="48385" x2="71090" y2="51271"/>
                        <a14:foregroundMark x1="71090" y1="51271" x2="70430" y2="52921"/>
                        <a14:foregroundMark x1="70430" y1="52921" x2="70430" y2="52921"/>
                        <a14:foregroundMark x1="68888" y1="61924" x2="66410" y2="62474"/>
                        <a14:foregroundMark x1="66410" y1="62474" x2="62225" y2="65223"/>
                        <a14:foregroundMark x1="62225" y1="65223" x2="58535" y2="70172"/>
                        <a14:foregroundMark x1="58535" y1="70172" x2="57819" y2="76495"/>
                        <a14:foregroundMark x1="57819" y1="76495" x2="58700" y2="80137"/>
                        <a14:foregroundMark x1="58700" y1="80137" x2="61399" y2="81512"/>
                        <a14:foregroundMark x1="61399" y1="81512" x2="70595" y2="69622"/>
                        <a14:foregroundMark x1="70595" y1="69622" x2="73403" y2="63574"/>
                        <a14:foregroundMark x1="73403" y1="63574" x2="73513" y2="61443"/>
                        <a14:foregroundMark x1="73513" y1="61443" x2="71586" y2="60825"/>
                        <a14:foregroundMark x1="71586" y1="60825" x2="68007" y2="61993"/>
                        <a14:foregroundMark x1="68007" y1="61993" x2="65088" y2="67079"/>
                        <a14:foregroundMark x1="65088" y1="67079" x2="63381" y2="80481"/>
                        <a14:foregroundMark x1="63381" y1="80481" x2="65749" y2="79863"/>
                        <a14:foregroundMark x1="65749" y1="79863" x2="69383" y2="72302"/>
                        <a14:foregroundMark x1="69383" y1="72302" x2="70374" y2="66460"/>
                        <a14:foregroundMark x1="70374" y1="66460" x2="69493" y2="64399"/>
                        <a14:foregroundMark x1="69493" y1="64399" x2="67291" y2="66873"/>
                        <a14:foregroundMark x1="67291" y1="66873" x2="64427" y2="80481"/>
                        <a14:foregroundMark x1="64427" y1="80481" x2="64372" y2="78144"/>
                        <a14:foregroundMark x1="64372" y1="78144" x2="67621" y2="70515"/>
                        <a14:foregroundMark x1="67621" y1="70515" x2="71256" y2="67354"/>
                        <a14:foregroundMark x1="71256" y1="67354" x2="72247" y2="68591"/>
                        <a14:foregroundMark x1="72247" y1="68591" x2="69879" y2="74708"/>
                        <a14:foregroundMark x1="69879" y1="74708" x2="66079" y2="78969"/>
                        <a14:foregroundMark x1="66079" y1="78969" x2="63711" y2="79588"/>
                        <a14:foregroundMark x1="63711" y1="79588" x2="63767" y2="73746"/>
                        <a14:foregroundMark x1="63767" y1="73746" x2="66740" y2="68179"/>
                        <a14:foregroundMark x1="66740" y1="68179" x2="70099" y2="66254"/>
                        <a14:foregroundMark x1="70099" y1="66254" x2="70925" y2="69622"/>
                        <a14:foregroundMark x1="70925" y1="69622" x2="68778" y2="73883"/>
                        <a14:foregroundMark x1="68778" y1="73883" x2="65474" y2="75670"/>
                        <a14:foregroundMark x1="65474" y1="75670" x2="64152" y2="72440"/>
                        <a14:foregroundMark x1="64152" y1="72440" x2="65088" y2="66598"/>
                        <a14:foregroundMark x1="65088" y1="66598" x2="68172" y2="63368"/>
                        <a14:foregroundMark x1="68172" y1="63368" x2="68612" y2="67629"/>
                        <a14:foregroundMark x1="68612" y1="67629" x2="65804" y2="71615"/>
                        <a14:foregroundMark x1="65804" y1="71615" x2="63932" y2="72234"/>
                        <a14:foregroundMark x1="63932" y1="72234" x2="63491" y2="68316"/>
                        <a14:foregroundMark x1="63491" y1="68316" x2="64813" y2="64536"/>
                        <a14:foregroundMark x1="64813" y1="64536" x2="66355" y2="63986"/>
                        <a14:foregroundMark x1="66355" y1="63986" x2="66795" y2="66598"/>
                        <a14:foregroundMark x1="66795" y1="66598" x2="66630" y2="68041"/>
                        <a14:foregroundMark x1="72632" y1="43780" x2="68778" y2="51065"/>
                        <a14:foregroundMark x1="68778" y1="51065" x2="67346" y2="61649"/>
                        <a14:foregroundMark x1="67346" y1="61649" x2="67566" y2="64330"/>
                        <a14:foregroundMark x1="67566" y1="64330" x2="69934" y2="65155"/>
                        <a14:foregroundMark x1="69934" y1="65155" x2="74339" y2="62543"/>
                        <a14:foregroundMark x1="74339" y1="62543" x2="77808" y2="62543"/>
                        <a14:foregroundMark x1="77808" y1="62543" x2="79570" y2="61924"/>
                        <a14:foregroundMark x1="79570" y1="61924" x2="80231" y2="60344"/>
                        <a14:foregroundMark x1="80231" y1="60344" x2="80617" y2="54502"/>
                        <a14:foregroundMark x1="80617" y1="54502" x2="79956" y2="51546"/>
                        <a14:foregroundMark x1="79956" y1="51546" x2="78249" y2="47973"/>
                        <a14:foregroundMark x1="78249" y1="47973" x2="76377" y2="46598"/>
                        <a14:foregroundMark x1="76377" y1="46598" x2="74725" y2="46735"/>
                        <a14:foregroundMark x1="74725" y1="46735" x2="73128" y2="51340"/>
                        <a14:foregroundMark x1="73128" y1="51340" x2="72797" y2="58282"/>
                        <a14:foregroundMark x1="72797" y1="58282" x2="73844" y2="63574"/>
                        <a14:foregroundMark x1="73844" y1="63574" x2="75716" y2="63368"/>
                        <a14:foregroundMark x1="75716" y1="63368" x2="78249" y2="49485"/>
                        <a14:foregroundMark x1="78249" y1="49485" x2="77588" y2="45979"/>
                        <a14:foregroundMark x1="77588" y1="45979" x2="75551" y2="46254"/>
                        <a14:foregroundMark x1="75551" y1="46254" x2="73128" y2="50653"/>
                        <a14:foregroundMark x1="73128" y1="50653" x2="72467" y2="55601"/>
                        <a14:foregroundMark x1="72467" y1="55601" x2="73293" y2="58557"/>
                        <a14:foregroundMark x1="73293" y1="58557" x2="75110" y2="58282"/>
                        <a14:foregroundMark x1="75110" y1="58282" x2="77093" y2="50103"/>
                        <a14:foregroundMark x1="77093" y1="50103" x2="77368" y2="57251"/>
                        <a14:foregroundMark x1="77368" y1="57251" x2="76872" y2="59588"/>
                        <a14:foregroundMark x1="76872" y1="59588" x2="74725" y2="60893"/>
                        <a14:foregroundMark x1="74725" y1="60893" x2="72797" y2="60550"/>
                        <a14:foregroundMark x1="72797" y1="60550" x2="72412" y2="56838"/>
                        <a14:foregroundMark x1="72412" y1="56838" x2="75220" y2="52577"/>
                        <a14:foregroundMark x1="75220" y1="52577" x2="78965" y2="51684"/>
                        <a14:foregroundMark x1="78965" y1="51684" x2="80452" y2="53333"/>
                        <a14:foregroundMark x1="80452" y1="53333" x2="79570" y2="56495"/>
                        <a14:foregroundMark x1="79570" y1="56495" x2="77863" y2="58282"/>
                        <a14:foregroundMark x1="77863" y1="58282" x2="76432" y2="58900"/>
                        <a14:foregroundMark x1="76432" y1="58900" x2="79570" y2="58488"/>
                        <a14:foregroundMark x1="79570" y1="58488" x2="79570" y2="61375"/>
                        <a14:foregroundMark x1="79570" y1="61375" x2="78414" y2="60069"/>
                        <a14:foregroundMark x1="78414" y1="60069" x2="80452" y2="58557"/>
                        <a14:foregroundMark x1="80452" y1="58557" x2="79681" y2="60756"/>
                        <a14:foregroundMark x1="79681" y1="60756" x2="77313" y2="61443"/>
                        <a14:foregroundMark x1="77313" y1="61443" x2="73844" y2="58832"/>
                        <a14:foregroundMark x1="73844" y1="58832" x2="71035" y2="50309"/>
                        <a14:foregroundMark x1="71035" y1="50309" x2="70980" y2="44192"/>
                        <a14:foregroundMark x1="70980" y1="44192" x2="74339" y2="41512"/>
                        <a14:foregroundMark x1="74339" y1="41512" x2="78634" y2="42543"/>
                        <a14:foregroundMark x1="78634" y1="42543" x2="80617" y2="46529"/>
                        <a14:foregroundMark x1="80617" y1="46529" x2="80727" y2="52715"/>
                        <a14:foregroundMark x1="80727" y1="52715" x2="77533" y2="59450"/>
                        <a14:foregroundMark x1="77533" y1="59450" x2="74119" y2="62199"/>
                        <a14:foregroundMark x1="74119" y1="62199" x2="71145" y2="62474"/>
                        <a14:foregroundMark x1="71145" y1="62474" x2="70595" y2="59863"/>
                        <a14:foregroundMark x1="70595" y1="59863" x2="71861" y2="57113"/>
                        <a14:foregroundMark x1="71861" y1="57113" x2="73238" y2="56014"/>
                        <a14:foregroundMark x1="73238" y1="56014" x2="73623" y2="55945"/>
                        <a14:foregroundMark x1="30286" y1="90034" x2="37335" y2="93952"/>
                        <a14:foregroundMark x1="37335" y1="93952" x2="51487" y2="96220"/>
                        <a14:foregroundMark x1="51487" y1="96220" x2="60903" y2="92990"/>
                        <a14:foregroundMark x1="60903" y1="92990" x2="65474" y2="90859"/>
                        <a14:foregroundMark x1="30782" y1="10997" x2="36564" y2="7629"/>
                        <a14:foregroundMark x1="36564" y1="7629" x2="49725" y2="4948"/>
                        <a14:foregroundMark x1="49725" y1="4948" x2="60958" y2="7766"/>
                        <a14:foregroundMark x1="60958" y1="7766" x2="65584" y2="11340"/>
                        <a14:foregroundMark x1="65584" y1="11340" x2="66355" y2="12165"/>
                        <a14:foregroundMark x1="87941" y1="19725" x2="89813" y2="18625"/>
                        <a14:foregroundMark x1="89813" y1="18625" x2="94879" y2="12577"/>
                        <a14:foregroundMark x1="94879" y1="12577" x2="90419" y2="21168"/>
                        <a14:foregroundMark x1="90419" y1="21168" x2="89758" y2="21856"/>
                        <a14:foregroundMark x1="92346" y1="15326" x2="95485" y2="10928"/>
                        <a14:foregroundMark x1="95485" y1="10928" x2="94328" y2="14296"/>
                        <a14:foregroundMark x1="94328" y1="14296" x2="92841" y2="17045"/>
                        <a14:foregroundMark x1="36784" y1="54708" x2="34747" y2="58351"/>
                        <a14:foregroundMark x1="34747" y1="58351" x2="34581" y2="61031"/>
                        <a14:foregroundMark x1="34581" y1="61031" x2="37555" y2="61512"/>
                        <a14:foregroundMark x1="37555" y1="61512" x2="40363" y2="58144"/>
                        <a14:foregroundMark x1="40363" y1="58144" x2="41685" y2="54708"/>
                        <a14:foregroundMark x1="41685" y1="54708" x2="41685" y2="52440"/>
                        <a14:foregroundMark x1="41685" y1="52440" x2="40088" y2="50928"/>
                        <a14:foregroundMark x1="40088" y1="50928" x2="37665" y2="51753"/>
                        <a14:foregroundMark x1="37665" y1="51753" x2="35848" y2="55533"/>
                        <a14:foregroundMark x1="35848" y1="55533" x2="35187" y2="59313"/>
                        <a14:foregroundMark x1="35187" y1="59313" x2="37335" y2="57182"/>
                        <a14:foregroundMark x1="37335" y1="57182" x2="36178" y2="58282"/>
                        <a14:foregroundMark x1="36178" y1="58282" x2="36949" y2="55945"/>
                        <a14:foregroundMark x1="36949" y1="55945" x2="38326" y2="56770"/>
                        <a14:foregroundMark x1="38326" y1="56770" x2="38436" y2="59244"/>
                        <a14:foregroundMark x1="38436" y1="59244" x2="37885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38" y="5352474"/>
            <a:ext cx="31860033" cy="255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3CF6DB-F915-0BC1-AD3A-EDD25F5057D1}"/>
              </a:ext>
            </a:extLst>
          </p:cNvPr>
          <p:cNvSpPr/>
          <p:nvPr/>
        </p:nvSpPr>
        <p:spPr>
          <a:xfrm>
            <a:off x="400050" y="320700"/>
            <a:ext cx="43101109" cy="4246137"/>
          </a:xfrm>
          <a:prstGeom prst="roundRect">
            <a:avLst>
              <a:gd name="adj" fmla="val 8868"/>
            </a:avLst>
          </a:prstGeom>
          <a:solidFill>
            <a:srgbClr val="73000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Developing Pr</a:t>
            </a:r>
            <a:r>
              <a:rPr lang="en-US" sz="7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7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7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7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7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3-δ</a:t>
            </a:r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 Solid Oxide Electrolysis </a:t>
            </a:r>
          </a:p>
          <a:p>
            <a:pPr algn="ctr"/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Cells to Support NASA’s Future Manned Missions to Mars</a:t>
            </a:r>
          </a:p>
          <a:p>
            <a:pPr lvl="1" algn="just"/>
            <a:endParaRPr lang="en-US" sz="7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logo of a university of south carolina&#10;&#10;Description automatically generated">
            <a:extLst>
              <a:ext uri="{FF2B5EF4-FFF2-40B4-BE49-F238E27FC236}">
                <a16:creationId xmlns:a16="http://schemas.microsoft.com/office/drawing/2014/main" id="{256041DD-2DF4-C1D7-8AC2-4909C300B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9085" y="1126155"/>
            <a:ext cx="5227501" cy="255566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52B92D1-F973-D4A0-AC97-64A9249C1954}"/>
              </a:ext>
            </a:extLst>
          </p:cNvPr>
          <p:cNvSpPr/>
          <p:nvPr/>
        </p:nvSpPr>
        <p:spPr>
          <a:xfrm>
            <a:off x="390041" y="5488163"/>
            <a:ext cx="13494234" cy="4837336"/>
          </a:xfrm>
          <a:prstGeom prst="roundRect">
            <a:avLst>
              <a:gd name="adj" fmla="val 8517"/>
            </a:avLst>
          </a:prstGeom>
          <a:noFill/>
          <a:ln w="28575">
            <a:solidFill>
              <a:srgbClr val="7300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NASA looks towards sending manned missions to Mars, a reliable oxygen source, as well as a returning fuel source, needs to be refined. Such resources are difficult to transport, which require the need for producing these resources on-site once landed on Mars. Further research is critical to NASA’s Human Exploration &amp; Operations Mission Directorate regarding the In-Situ Resource Utilization (ISRU) program.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12B93AA-39A3-E322-E6F5-A48C96B0434B}"/>
              </a:ext>
            </a:extLst>
          </p:cNvPr>
          <p:cNvSpPr/>
          <p:nvPr/>
        </p:nvSpPr>
        <p:spPr>
          <a:xfrm>
            <a:off x="3390082" y="4835392"/>
            <a:ext cx="7473008" cy="1309214"/>
          </a:xfrm>
          <a:prstGeom prst="roundRect">
            <a:avLst>
              <a:gd name="adj" fmla="val 16759"/>
            </a:avLst>
          </a:prstGeom>
          <a:solidFill>
            <a:srgbClr val="73000A"/>
          </a:solidFill>
          <a:ln>
            <a:solidFill>
              <a:srgbClr val="7300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40ED492-9825-15C3-EA34-5707BA664755}"/>
              </a:ext>
            </a:extLst>
          </p:cNvPr>
          <p:cNvSpPr/>
          <p:nvPr/>
        </p:nvSpPr>
        <p:spPr>
          <a:xfrm>
            <a:off x="400049" y="11226800"/>
            <a:ext cx="13453076" cy="5426566"/>
          </a:xfrm>
          <a:prstGeom prst="roundRect">
            <a:avLst>
              <a:gd name="adj" fmla="val 6716"/>
            </a:avLst>
          </a:prstGeom>
          <a:noFill/>
          <a:ln w="28575">
            <a:solidFill>
              <a:srgbClr val="7300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solid oxide electrolysis cells?</a:t>
            </a:r>
          </a:p>
          <a:p>
            <a:pPr lvl="1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oxide electrolysis cells (SOEC) are </a:t>
            </a:r>
          </a:p>
          <a:p>
            <a:pPr lvl="1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that convert electricity into a chemical </a:t>
            </a:r>
          </a:p>
          <a:p>
            <a:pPr lvl="1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reaction. They operate at high temperatures </a:t>
            </a:r>
          </a:p>
          <a:p>
            <a:pPr lvl="1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are a clean way to produce oxygen </a:t>
            </a:r>
          </a:p>
          <a:p>
            <a:pPr lvl="1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from carbon dioxide.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Comprised of an electrolyte and electrodes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Triggers the reaction of 2CO</a:t>
            </a:r>
            <a:r>
              <a:rPr lang="en-US" sz="3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2CO + O</a:t>
            </a:r>
            <a:r>
              <a:rPr lang="en-US" sz="3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E4D4DCC-A38D-3074-BC15-1F2C126951D6}"/>
              </a:ext>
            </a:extLst>
          </p:cNvPr>
          <p:cNvSpPr/>
          <p:nvPr/>
        </p:nvSpPr>
        <p:spPr>
          <a:xfrm>
            <a:off x="3390082" y="10572192"/>
            <a:ext cx="7473009" cy="1309215"/>
          </a:xfrm>
          <a:prstGeom prst="roundRect">
            <a:avLst>
              <a:gd name="adj" fmla="val 16759"/>
            </a:avLst>
          </a:prstGeom>
          <a:solidFill>
            <a:srgbClr val="730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32C0D06-6DBF-F750-8271-FD61107C4D6D}"/>
              </a:ext>
            </a:extLst>
          </p:cNvPr>
          <p:cNvSpPr/>
          <p:nvPr/>
        </p:nvSpPr>
        <p:spPr>
          <a:xfrm>
            <a:off x="10773885" y="30323660"/>
            <a:ext cx="18193001" cy="2271878"/>
          </a:xfrm>
          <a:prstGeom prst="roundRect">
            <a:avLst>
              <a:gd name="adj" fmla="val 17028"/>
            </a:avLst>
          </a:prstGeom>
          <a:noFill/>
          <a:ln w="28575">
            <a:solidFill>
              <a:srgbClr val="4D7F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PrSrMnFe SOEC show high performance under CO</a:t>
            </a:r>
            <a:r>
              <a:rPr lang="en-US" sz="3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conditions under high temperatures, therefore, it is a viable catalyst for future SOEC manufacturing.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27D8C50-3D1D-D700-5D19-4E90FD6169EA}"/>
              </a:ext>
            </a:extLst>
          </p:cNvPr>
          <p:cNvSpPr/>
          <p:nvPr/>
        </p:nvSpPr>
        <p:spPr>
          <a:xfrm>
            <a:off x="16433866" y="29669051"/>
            <a:ext cx="6873037" cy="1309215"/>
          </a:xfrm>
          <a:prstGeom prst="roundRect">
            <a:avLst>
              <a:gd name="adj" fmla="val 16759"/>
            </a:avLst>
          </a:prstGeom>
          <a:solidFill>
            <a:srgbClr val="4D7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E8083CC-3D50-695B-6EC4-D8443517D26E}"/>
              </a:ext>
            </a:extLst>
          </p:cNvPr>
          <p:cNvSpPr/>
          <p:nvPr/>
        </p:nvSpPr>
        <p:spPr>
          <a:xfrm>
            <a:off x="29386251" y="30323659"/>
            <a:ext cx="10944300" cy="2271877"/>
          </a:xfrm>
          <a:prstGeom prst="roundRect">
            <a:avLst>
              <a:gd name="adj" fmla="val 15301"/>
            </a:avLst>
          </a:prstGeom>
          <a:solidFill>
            <a:srgbClr val="4D7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</a:t>
            </a:r>
          </a:p>
          <a:p>
            <a:pPr lvl="1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Park, K. Y., Lee, T., Wang, W., Li, H., &amp; Chen, F. (2023). </a:t>
            </a:r>
          </a:p>
          <a:p>
            <a:pPr lvl="1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High-performance Ruddlesden–Popper perovskite oxide with </a:t>
            </a:r>
            <a:r>
              <a:rPr lang="en-US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exsolved nanoparticles for direct CO 2 electrolysis. Journal of Materials Chemistry A, 11(39), 21354-21364. </a:t>
            </a:r>
          </a:p>
        </p:txBody>
      </p:sp>
      <p:pic>
        <p:nvPicPr>
          <p:cNvPr id="1028" name="Picture 4" descr="SC Space Grant Consortium Logo">
            <a:extLst>
              <a:ext uri="{FF2B5EF4-FFF2-40B4-BE49-F238E27FC236}">
                <a16:creationId xmlns:a16="http://schemas.microsoft.com/office/drawing/2014/main" id="{1338A498-C920-F4BF-C6E6-1D4753596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256" y="29669051"/>
            <a:ext cx="2679924" cy="29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791D36B-5E64-3B37-C72C-8C769283C858}"/>
              </a:ext>
            </a:extLst>
          </p:cNvPr>
          <p:cNvSpPr/>
          <p:nvPr/>
        </p:nvSpPr>
        <p:spPr>
          <a:xfrm>
            <a:off x="14249399" y="5489997"/>
            <a:ext cx="29251759" cy="11163367"/>
          </a:xfrm>
          <a:prstGeom prst="roundRect">
            <a:avLst>
              <a:gd name="adj" fmla="val 3186"/>
            </a:avLst>
          </a:prstGeom>
          <a:noFill/>
          <a:ln w="28575">
            <a:solidFill>
              <a:srgbClr val="102F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Sol-gel method:																												      Cell assembly:</a:t>
            </a:r>
          </a:p>
          <a:p>
            <a:pPr>
              <a:lnSpc>
                <a:spcPct val="150000"/>
              </a:lnSpc>
            </a:pP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200000"/>
              </a:lnSpc>
            </a:pPr>
            <a:endParaRPr lang="en-US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200000"/>
              </a:lnSpc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fabrication: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C4DF5ECB-7A9E-1202-3761-685CA9CD62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6553285"/>
              </p:ext>
            </p:extLst>
          </p:nvPr>
        </p:nvGraphicFramePr>
        <p:xfrm>
          <a:off x="14578301" y="6541392"/>
          <a:ext cx="16412285" cy="4685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EB0D89-766A-92F9-071F-CB91CBD625E4}"/>
              </a:ext>
            </a:extLst>
          </p:cNvPr>
          <p:cNvSpPr/>
          <p:nvPr/>
        </p:nvSpPr>
        <p:spPr>
          <a:xfrm>
            <a:off x="10863090" y="17247274"/>
            <a:ext cx="7872053" cy="1433801"/>
          </a:xfrm>
          <a:prstGeom prst="roundRect">
            <a:avLst>
              <a:gd name="adj" fmla="val 16759"/>
            </a:avLst>
          </a:prstGeom>
          <a:solidFill>
            <a:srgbClr val="113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D64FB1FE-AF7F-D273-AE5F-DB3EE88810FB}"/>
              </a:ext>
            </a:extLst>
          </p:cNvPr>
          <p:cNvSpPr txBox="1"/>
          <p:nvPr/>
        </p:nvSpPr>
        <p:spPr>
          <a:xfrm>
            <a:off x="2170807" y="17190397"/>
            <a:ext cx="6915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Performance Testing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C0FDA35-94D2-A001-A30D-1B4578615AF1}"/>
              </a:ext>
            </a:extLst>
          </p:cNvPr>
          <p:cNvGrpSpPr/>
          <p:nvPr/>
        </p:nvGrpSpPr>
        <p:grpSpPr>
          <a:xfrm>
            <a:off x="31664959" y="7091646"/>
            <a:ext cx="11807706" cy="3930123"/>
            <a:chOff x="31664959" y="7091644"/>
            <a:chExt cx="12011469" cy="385536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05FA67-C81A-99AD-EB13-8195A79D5C7A}"/>
                </a:ext>
              </a:extLst>
            </p:cNvPr>
            <p:cNvSpPr txBox="1"/>
            <p:nvPr/>
          </p:nvSpPr>
          <p:spPr>
            <a:xfrm>
              <a:off x="41246583" y="7299164"/>
              <a:ext cx="24298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Au current collectors</a:t>
              </a:r>
            </a:p>
          </p:txBody>
        </p:sp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ADC60437-E0A1-DA2F-5370-50121E8B36A8}"/>
                </a:ext>
              </a:extLst>
            </p:cNvPr>
            <p:cNvSpPr/>
            <p:nvPr/>
          </p:nvSpPr>
          <p:spPr>
            <a:xfrm>
              <a:off x="35918227" y="9309913"/>
              <a:ext cx="4561865" cy="910486"/>
            </a:xfrm>
            <a:prstGeom prst="can">
              <a:avLst>
                <a:gd name="adj" fmla="val 32784"/>
              </a:avLst>
            </a:prstGeom>
            <a:solidFill>
              <a:srgbClr val="375E81"/>
            </a:solidFill>
            <a:ln>
              <a:solidFill>
                <a:srgbClr val="3357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3D0429CD-E707-06F0-AA43-F04E1295B046}"/>
                </a:ext>
              </a:extLst>
            </p:cNvPr>
            <p:cNvSpPr/>
            <p:nvPr/>
          </p:nvSpPr>
          <p:spPr>
            <a:xfrm>
              <a:off x="34895679" y="8457340"/>
              <a:ext cx="6606961" cy="1143492"/>
            </a:xfrm>
            <a:prstGeom prst="can">
              <a:avLst>
                <a:gd name="adj" fmla="val 43281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23">
              <a:extLst>
                <a:ext uri="{FF2B5EF4-FFF2-40B4-BE49-F238E27FC236}">
                  <a16:creationId xmlns:a16="http://schemas.microsoft.com/office/drawing/2014/main" id="{4DF899FB-63E1-0F65-5C2C-24A9D56A8D07}"/>
                </a:ext>
              </a:extLst>
            </p:cNvPr>
            <p:cNvSpPr/>
            <p:nvPr/>
          </p:nvSpPr>
          <p:spPr>
            <a:xfrm>
              <a:off x="36529027" y="7980676"/>
              <a:ext cx="3348117" cy="763620"/>
            </a:xfrm>
            <a:prstGeom prst="can">
              <a:avLst/>
            </a:prstGeom>
            <a:solidFill>
              <a:srgbClr val="375E81"/>
            </a:solidFill>
            <a:ln>
              <a:solidFill>
                <a:srgbClr val="3357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6F4D5CF-A397-F9C1-4066-AC6915B997EA}"/>
                </a:ext>
              </a:extLst>
            </p:cNvPr>
            <p:cNvSpPr txBox="1"/>
            <p:nvPr/>
          </p:nvSpPr>
          <p:spPr>
            <a:xfrm>
              <a:off x="31664959" y="7407577"/>
              <a:ext cx="3317720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LaSrCoFe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electrode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LaSrGaMg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electrolyte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PrSrMnFe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electrode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24586AD-3140-95F0-F2BA-EE51177E3E98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334" y="8031574"/>
              <a:ext cx="3108924" cy="40357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9C3F4B0-B8EC-7E7E-637E-D696C07D7E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52768" y="9170062"/>
              <a:ext cx="2757002" cy="8111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EDBB945-FA2C-579C-5B54-1750F70BB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19320" y="9844797"/>
              <a:ext cx="2893745" cy="51377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CA4DC0E-7029-CB50-7189-E4B2CF8EE7CC}"/>
                </a:ext>
              </a:extLst>
            </p:cNvPr>
            <p:cNvSpPr/>
            <p:nvPr/>
          </p:nvSpPr>
          <p:spPr>
            <a:xfrm>
              <a:off x="36529027" y="7978669"/>
              <a:ext cx="3348117" cy="177276"/>
            </a:xfrm>
            <a:prstGeom prst="ellipse">
              <a:avLst/>
            </a:prstGeom>
            <a:solidFill>
              <a:srgbClr val="F0A202"/>
            </a:solidFill>
            <a:ln>
              <a:solidFill>
                <a:srgbClr val="F0A2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Elbow Connector 42">
              <a:extLst>
                <a:ext uri="{FF2B5EF4-FFF2-40B4-BE49-F238E27FC236}">
                  <a16:creationId xmlns:a16="http://schemas.microsoft.com/office/drawing/2014/main" id="{99C43709-11EE-D485-0074-37A41CD6007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40023320" y="5271409"/>
              <a:ext cx="617950" cy="4258420"/>
            </a:xfrm>
            <a:prstGeom prst="bentConnector3">
              <a:avLst>
                <a:gd name="adj1" fmla="val -47820"/>
              </a:avLst>
            </a:prstGeom>
            <a:ln w="57150">
              <a:solidFill>
                <a:srgbClr val="F0A20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3DECEFDE-342C-81E5-BACF-7A9EDC4938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377545" y="7403325"/>
              <a:ext cx="1905573" cy="4262346"/>
            </a:xfrm>
            <a:prstGeom prst="bentConnector3">
              <a:avLst>
                <a:gd name="adj1" fmla="val 119603"/>
              </a:avLst>
            </a:prstGeom>
            <a:ln w="57150">
              <a:solidFill>
                <a:srgbClr val="F0A20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1" name="Rounded Rectangle 1030">
            <a:extLst>
              <a:ext uri="{FF2B5EF4-FFF2-40B4-BE49-F238E27FC236}">
                <a16:creationId xmlns:a16="http://schemas.microsoft.com/office/drawing/2014/main" id="{1A732F27-0C13-98CF-4BD2-F1639D47B23E}"/>
              </a:ext>
            </a:extLst>
          </p:cNvPr>
          <p:cNvSpPr/>
          <p:nvPr/>
        </p:nvSpPr>
        <p:spPr>
          <a:xfrm>
            <a:off x="499103" y="25427548"/>
            <a:ext cx="9855418" cy="7219197"/>
          </a:xfrm>
          <a:prstGeom prst="roundRect">
            <a:avLst>
              <a:gd name="adj" fmla="val 6511"/>
            </a:avLst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62" t="-1627" r="-3662" b="-1627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endParaRPr lang="en-US" sz="2000" dirty="0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A25B8278-CA19-B271-81CF-C6BACEBBD900}"/>
              </a:ext>
            </a:extLst>
          </p:cNvPr>
          <p:cNvSpPr txBox="1"/>
          <p:nvPr/>
        </p:nvSpPr>
        <p:spPr>
          <a:xfrm>
            <a:off x="12670920" y="19042126"/>
            <a:ext cx="6915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X-Ray Diffraction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A0088F-2971-68C6-9964-F8DD28721DC8}"/>
              </a:ext>
            </a:extLst>
          </p:cNvPr>
          <p:cNvGrpSpPr/>
          <p:nvPr/>
        </p:nvGrpSpPr>
        <p:grpSpPr>
          <a:xfrm>
            <a:off x="22022274" y="19979497"/>
            <a:ext cx="10646963" cy="9302626"/>
            <a:chOff x="24380413" y="9624652"/>
            <a:chExt cx="9088368" cy="8161978"/>
          </a:xfrm>
        </p:grpSpPr>
        <p:sp>
          <p:nvSpPr>
            <p:cNvPr id="1029" name="Rounded Rectangle 1028">
              <a:extLst>
                <a:ext uri="{FF2B5EF4-FFF2-40B4-BE49-F238E27FC236}">
                  <a16:creationId xmlns:a16="http://schemas.microsoft.com/office/drawing/2014/main" id="{A5B34C1F-EB0E-1474-0E2D-0761671C8DF7}"/>
                </a:ext>
              </a:extLst>
            </p:cNvPr>
            <p:cNvSpPr/>
            <p:nvPr/>
          </p:nvSpPr>
          <p:spPr>
            <a:xfrm>
              <a:off x="24380413" y="9624652"/>
              <a:ext cx="9088368" cy="8161978"/>
            </a:xfrm>
            <a:prstGeom prst="roundRect">
              <a:avLst>
                <a:gd name="adj" fmla="val 6511"/>
              </a:avLst>
            </a:pr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116A25F7-E2A5-D0D3-A998-327FF637D894}"/>
                </a:ext>
              </a:extLst>
            </p:cNvPr>
            <p:cNvCxnSpPr>
              <a:cxnSpLocks/>
            </p:cNvCxnSpPr>
            <p:nvPr/>
          </p:nvCxnSpPr>
          <p:spPr>
            <a:xfrm>
              <a:off x="29216199" y="12723965"/>
              <a:ext cx="0" cy="3906102"/>
            </a:xfrm>
            <a:prstGeom prst="line">
              <a:avLst/>
            </a:prstGeom>
            <a:ln w="28575">
              <a:solidFill>
                <a:srgbClr val="4D7F93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23FCE98E-B4B9-7AC6-F8B3-DD9E1583F0DA}"/>
                </a:ext>
              </a:extLst>
            </p:cNvPr>
            <p:cNvCxnSpPr>
              <a:cxnSpLocks/>
            </p:cNvCxnSpPr>
            <p:nvPr/>
          </p:nvCxnSpPr>
          <p:spPr>
            <a:xfrm>
              <a:off x="30791411" y="14445733"/>
              <a:ext cx="0" cy="2155423"/>
            </a:xfrm>
            <a:prstGeom prst="line">
              <a:avLst/>
            </a:prstGeom>
            <a:ln w="28575">
              <a:solidFill>
                <a:srgbClr val="4D7F93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CA08FEC4-6808-16CA-DCA8-41EA5959FB08}"/>
                </a:ext>
              </a:extLst>
            </p:cNvPr>
            <p:cNvSpPr txBox="1"/>
            <p:nvPr/>
          </p:nvSpPr>
          <p:spPr>
            <a:xfrm>
              <a:off x="25737184" y="13389339"/>
              <a:ext cx="2623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4D7F93"/>
                  </a:solidFill>
                </a:rPr>
                <a:t>Step 1: 30°C </a:t>
              </a:r>
              <a:r>
                <a:rPr lang="en-US" sz="2000" dirty="0">
                  <a:solidFill>
                    <a:srgbClr val="4D7F93"/>
                  </a:solidFill>
                  <a:sym typeface="Wingdings" pitchFamily="2" charset="2"/>
                </a:rPr>
                <a:t> 575°C</a:t>
              </a:r>
              <a:r>
                <a:rPr lang="en-US" sz="2000" dirty="0">
                  <a:solidFill>
                    <a:srgbClr val="4D7F93"/>
                  </a:solidFill>
                </a:rPr>
                <a:t> </a:t>
              </a:r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69C4902F-A90E-7E14-A1D9-18BD3205E1EE}"/>
                </a:ext>
              </a:extLst>
            </p:cNvPr>
            <p:cNvSpPr txBox="1"/>
            <p:nvPr/>
          </p:nvSpPr>
          <p:spPr>
            <a:xfrm>
              <a:off x="29484110" y="14511090"/>
              <a:ext cx="12454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4D7F93"/>
                  </a:solidFill>
                </a:rPr>
                <a:t>Step 2: 575°C </a:t>
              </a:r>
              <a:r>
                <a:rPr lang="en-US" sz="2000" dirty="0">
                  <a:solidFill>
                    <a:srgbClr val="4D7F93"/>
                  </a:solidFill>
                  <a:sym typeface="Wingdings" pitchFamily="2" charset="2"/>
                </a:rPr>
                <a:t> 800°C</a:t>
              </a:r>
              <a:r>
                <a:rPr lang="en-US" sz="2000" dirty="0">
                  <a:solidFill>
                    <a:srgbClr val="4D7F93"/>
                  </a:solidFill>
                </a:rPr>
                <a:t> </a:t>
              </a: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DD21390B-75CC-4525-178E-7E0EEEB6F50C}"/>
                </a:ext>
              </a:extLst>
            </p:cNvPr>
            <p:cNvSpPr txBox="1"/>
            <p:nvPr/>
          </p:nvSpPr>
          <p:spPr>
            <a:xfrm>
              <a:off x="30990289" y="15265203"/>
              <a:ext cx="12332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4D7F93"/>
                  </a:solidFill>
                </a:rPr>
                <a:t>Step 3: 800°C </a:t>
              </a:r>
              <a:r>
                <a:rPr lang="en-US" sz="2000" dirty="0">
                  <a:solidFill>
                    <a:srgbClr val="4D7F93"/>
                  </a:solidFill>
                  <a:sym typeface="Wingdings" pitchFamily="2" charset="2"/>
                </a:rPr>
                <a:t> 1000°C</a:t>
              </a:r>
              <a:r>
                <a:rPr lang="en-US" sz="2000" dirty="0">
                  <a:solidFill>
                    <a:srgbClr val="4D7F93"/>
                  </a:solidFill>
                </a:rPr>
                <a:t> </a:t>
              </a:r>
            </a:p>
          </p:txBody>
        </p:sp>
      </p:grpSp>
      <p:sp>
        <p:nvSpPr>
          <p:cNvPr id="1027" name="Rounded Rectangle 1026">
            <a:extLst>
              <a:ext uri="{FF2B5EF4-FFF2-40B4-BE49-F238E27FC236}">
                <a16:creationId xmlns:a16="http://schemas.microsoft.com/office/drawing/2014/main" id="{1FDCE00F-3373-1817-C855-AACA46B4FF96}"/>
              </a:ext>
            </a:extLst>
          </p:cNvPr>
          <p:cNvSpPr/>
          <p:nvPr/>
        </p:nvSpPr>
        <p:spPr>
          <a:xfrm>
            <a:off x="33224584" y="19979497"/>
            <a:ext cx="10276575" cy="8214092"/>
          </a:xfrm>
          <a:prstGeom prst="roundRect">
            <a:avLst>
              <a:gd name="adj" fmla="val 6511"/>
            </a:avLst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endParaRPr lang="en-US" sz="4000" dirty="0"/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5CDBE6E9-4CF8-71CE-579E-0F29CF923C37}"/>
              </a:ext>
            </a:extLst>
          </p:cNvPr>
          <p:cNvSpPr txBox="1"/>
          <p:nvPr/>
        </p:nvSpPr>
        <p:spPr>
          <a:xfrm>
            <a:off x="23348234" y="19054577"/>
            <a:ext cx="7965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Thermogravimetric Analysis </a:t>
            </a:r>
          </a:p>
        </p:txBody>
      </p:sp>
      <p:sp>
        <p:nvSpPr>
          <p:cNvPr id="1052" name="Rounded Rectangle 1051">
            <a:extLst>
              <a:ext uri="{FF2B5EF4-FFF2-40B4-BE49-F238E27FC236}">
                <a16:creationId xmlns:a16="http://schemas.microsoft.com/office/drawing/2014/main" id="{BEDDE385-6AF9-2D19-3FDD-67502791E7F4}"/>
              </a:ext>
            </a:extLst>
          </p:cNvPr>
          <p:cNvSpPr/>
          <p:nvPr/>
        </p:nvSpPr>
        <p:spPr>
          <a:xfrm>
            <a:off x="24976334" y="4835391"/>
            <a:ext cx="7501529" cy="1309215"/>
          </a:xfrm>
          <a:prstGeom prst="roundRect">
            <a:avLst>
              <a:gd name="adj" fmla="val 16759"/>
            </a:avLst>
          </a:prstGeom>
          <a:solidFill>
            <a:srgbClr val="113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9ED0F9-0662-7692-3FAF-4EE9A2200AFF}"/>
              </a:ext>
            </a:extLst>
          </p:cNvPr>
          <p:cNvSpPr txBox="1"/>
          <p:nvPr/>
        </p:nvSpPr>
        <p:spPr>
          <a:xfrm>
            <a:off x="11863191" y="3316119"/>
            <a:ext cx="21139325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1"/>
            <a:r>
              <a:rPr lang="en-US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 Godwin, Ramin Babazadeh Dizaj, Fanglin (Frank) Chen, PhD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9852C6D1-7C10-CC3D-41ED-DB9444F96A73}"/>
              </a:ext>
            </a:extLst>
          </p:cNvPr>
          <p:cNvSpPr txBox="1"/>
          <p:nvPr/>
        </p:nvSpPr>
        <p:spPr>
          <a:xfrm>
            <a:off x="19090926" y="17132361"/>
            <a:ext cx="242455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In performance testing, cell was probed in a CO</a:t>
            </a:r>
            <a:r>
              <a:rPr lang="en-US" sz="3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atmosphere and heated. Electrochemical impedance spectroscopy and voltage vs. current density plots were created from temperature ranges of 600°C to 800°C.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XRD, TGA, and GC plots were created to determine material properties. 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F23356FC-68AA-6AEB-A171-74992ACF156F}"/>
              </a:ext>
            </a:extLst>
          </p:cNvPr>
          <p:cNvSpPr txBox="1"/>
          <p:nvPr/>
        </p:nvSpPr>
        <p:spPr>
          <a:xfrm>
            <a:off x="33729362" y="19042126"/>
            <a:ext cx="9237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Gas Chromatography</a:t>
            </a:r>
          </a:p>
        </p:txBody>
      </p:sp>
      <p:sp>
        <p:nvSpPr>
          <p:cNvPr id="1033" name="Rounded Rectangle 1032">
            <a:extLst>
              <a:ext uri="{FF2B5EF4-FFF2-40B4-BE49-F238E27FC236}">
                <a16:creationId xmlns:a16="http://schemas.microsoft.com/office/drawing/2014/main" id="{B336ACEA-B0F8-2957-EED9-B2EB95A2D8CE}"/>
              </a:ext>
            </a:extLst>
          </p:cNvPr>
          <p:cNvSpPr/>
          <p:nvPr/>
        </p:nvSpPr>
        <p:spPr>
          <a:xfrm>
            <a:off x="499103" y="18015197"/>
            <a:ext cx="9855418" cy="7219197"/>
          </a:xfrm>
          <a:prstGeom prst="roundRect">
            <a:avLst>
              <a:gd name="adj" fmla="val 6511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712" t="-8407" r="-7712" b="-5717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endParaRPr lang="en-US" sz="2000" dirty="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90A8C0FB-B974-51EA-FE8A-36AE7F0C1483}"/>
              </a:ext>
            </a:extLst>
          </p:cNvPr>
          <p:cNvSpPr/>
          <p:nvPr/>
        </p:nvSpPr>
        <p:spPr>
          <a:xfrm>
            <a:off x="7764511" y="18364200"/>
            <a:ext cx="65039" cy="267243"/>
          </a:xfrm>
          <a:custGeom>
            <a:avLst/>
            <a:gdLst>
              <a:gd name="connsiteX0" fmla="*/ 0 w 66675"/>
              <a:gd name="connsiteY0" fmla="*/ 225425 h 225425"/>
              <a:gd name="connsiteX1" fmla="*/ 44450 w 66675"/>
              <a:gd name="connsiteY1" fmla="*/ 114300 h 225425"/>
              <a:gd name="connsiteX2" fmla="*/ 66675 w 66675"/>
              <a:gd name="connsiteY2" fmla="*/ 0 h 22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25425">
                <a:moveTo>
                  <a:pt x="0" y="225425"/>
                </a:moveTo>
                <a:cubicBezTo>
                  <a:pt x="16669" y="188648"/>
                  <a:pt x="33338" y="151871"/>
                  <a:pt x="44450" y="114300"/>
                </a:cubicBezTo>
                <a:cubicBezTo>
                  <a:pt x="55563" y="76729"/>
                  <a:pt x="61119" y="38364"/>
                  <a:pt x="66675" y="0"/>
                </a:cubicBezTo>
              </a:path>
            </a:pathLst>
          </a:custGeom>
          <a:noFill/>
          <a:ln w="44450">
            <a:solidFill>
              <a:srgbClr val="B471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684CD0-EAB6-97FF-0CC7-626239546663}"/>
              </a:ext>
            </a:extLst>
          </p:cNvPr>
          <p:cNvCxnSpPr>
            <a:cxnSpLocks noChangeAspect="1"/>
          </p:cNvCxnSpPr>
          <p:nvPr/>
        </p:nvCxnSpPr>
        <p:spPr>
          <a:xfrm>
            <a:off x="31355710" y="5535366"/>
            <a:ext cx="0" cy="11117998"/>
          </a:xfrm>
          <a:prstGeom prst="line">
            <a:avLst/>
          </a:prstGeom>
          <a:ln>
            <a:solidFill>
              <a:srgbClr val="102F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AC34ED3D-5142-4D75-0F46-1210D95FCF0C}"/>
              </a:ext>
            </a:extLst>
          </p:cNvPr>
          <p:cNvCxnSpPr>
            <a:cxnSpLocks/>
          </p:cNvCxnSpPr>
          <p:nvPr/>
        </p:nvCxnSpPr>
        <p:spPr>
          <a:xfrm>
            <a:off x="14249399" y="11480800"/>
            <a:ext cx="17106311" cy="0"/>
          </a:xfrm>
          <a:prstGeom prst="line">
            <a:avLst/>
          </a:prstGeom>
          <a:ln>
            <a:solidFill>
              <a:srgbClr val="102F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7F56467B-0677-3109-9EE5-7B956B4B7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86370"/>
              </p:ext>
            </p:extLst>
          </p:nvPr>
        </p:nvGraphicFramePr>
        <p:xfrm>
          <a:off x="14500163" y="10961154"/>
          <a:ext cx="28453873" cy="7901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D951EBA-6F29-F08C-6C4C-6053F6066ED5}"/>
              </a:ext>
            </a:extLst>
          </p:cNvPr>
          <p:cNvSpPr/>
          <p:nvPr/>
        </p:nvSpPr>
        <p:spPr>
          <a:xfrm>
            <a:off x="10684675" y="11805817"/>
            <a:ext cx="2926309" cy="3750425"/>
          </a:xfrm>
          <a:prstGeom prst="roundRect">
            <a:avLst>
              <a:gd name="adj" fmla="val 12203"/>
            </a:avLst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B2A78C-5E3D-45BC-469C-79A54C4BAD2A}"/>
              </a:ext>
            </a:extLst>
          </p:cNvPr>
          <p:cNvSpPr txBox="1"/>
          <p:nvPr/>
        </p:nvSpPr>
        <p:spPr>
          <a:xfrm>
            <a:off x="10668869" y="15591535"/>
            <a:ext cx="30792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NASA’s MOXIE: Mars Oxygen In-Situ Resource Utilization Experiment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1BC7F0C-BCC7-6901-7960-DB31F822FB3C}"/>
              </a:ext>
            </a:extLst>
          </p:cNvPr>
          <p:cNvSpPr/>
          <p:nvPr/>
        </p:nvSpPr>
        <p:spPr>
          <a:xfrm>
            <a:off x="-92760" y="16995058"/>
            <a:ext cx="44076723" cy="16614718"/>
          </a:xfrm>
          <a:prstGeom prst="roundRect">
            <a:avLst>
              <a:gd name="adj" fmla="val 4249"/>
            </a:avLst>
          </a:prstGeom>
          <a:noFill/>
          <a:ln w="28575">
            <a:solidFill>
              <a:srgbClr val="102F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B0B2D2-81C2-4A5B-EAA4-CE749982C98B}"/>
              </a:ext>
            </a:extLst>
          </p:cNvPr>
          <p:cNvSpPr/>
          <p:nvPr/>
        </p:nvSpPr>
        <p:spPr>
          <a:xfrm>
            <a:off x="34896790" y="20889427"/>
            <a:ext cx="1050672" cy="83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D0A3C4-A66B-D710-19E0-0F0D2F42D4C7}"/>
              </a:ext>
            </a:extLst>
          </p:cNvPr>
          <p:cNvSpPr txBox="1"/>
          <p:nvPr/>
        </p:nvSpPr>
        <p:spPr>
          <a:xfrm>
            <a:off x="33209605" y="28400353"/>
            <a:ext cx="102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Voltage behavior and CO content in the product gas of the single cell at 800 °C with applied current densities of 0.1, 0.2, and 0.3 A cm</a:t>
            </a:r>
            <a:r>
              <a:rPr lang="en-US" sz="26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A5D5FF-C884-74E0-6E20-4EDBDE1D3E45}"/>
              </a:ext>
            </a:extLst>
          </p:cNvPr>
          <p:cNvSpPr txBox="1"/>
          <p:nvPr/>
        </p:nvSpPr>
        <p:spPr>
          <a:xfrm>
            <a:off x="36228350" y="894832"/>
            <a:ext cx="70189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Engineering, University of South Carolina, Columbia, SC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FEEB6E-6DD0-8FB2-DBD8-1E43C5B94C4B}"/>
              </a:ext>
            </a:extLst>
          </p:cNvPr>
          <p:cNvGrpSpPr/>
          <p:nvPr/>
        </p:nvGrpSpPr>
        <p:grpSpPr>
          <a:xfrm>
            <a:off x="10829599" y="19976785"/>
            <a:ext cx="10698480" cy="9299448"/>
            <a:chOff x="10716113" y="19976785"/>
            <a:chExt cx="10698480" cy="9299448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EBA89E5-F05E-28FB-D104-43E3F8C92AF1}"/>
                </a:ext>
              </a:extLst>
            </p:cNvPr>
            <p:cNvSpPr/>
            <p:nvPr/>
          </p:nvSpPr>
          <p:spPr>
            <a:xfrm>
              <a:off x="10716113" y="19976785"/>
              <a:ext cx="10698480" cy="9299448"/>
            </a:xfrm>
            <a:prstGeom prst="roundRect">
              <a:avLst>
                <a:gd name="adj" fmla="val 6511"/>
              </a:avLst>
            </a:prstGeom>
            <a:blipFill dpi="0"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78" t="-6541" r="-10016" b="-9487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4FDE5E-A6C3-4F7F-6E88-15AD6215A9B5}"/>
                </a:ext>
              </a:extLst>
            </p:cNvPr>
            <p:cNvSpPr/>
            <p:nvPr/>
          </p:nvSpPr>
          <p:spPr>
            <a:xfrm>
              <a:off x="14500163" y="28422222"/>
              <a:ext cx="3069619" cy="762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2θ (°)</a:t>
              </a:r>
            </a:p>
          </p:txBody>
        </p:sp>
      </p:grpSp>
      <p:pic>
        <p:nvPicPr>
          <p:cNvPr id="1096" name="Audio 1095">
            <a:extLst>
              <a:ext uri="{FF2B5EF4-FFF2-40B4-BE49-F238E27FC236}">
                <a16:creationId xmlns:a16="http://schemas.microsoft.com/office/drawing/2014/main" id="{D27363F7-0AA6-DDFE-B66F-62BF7052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2926000" y="31953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94"/>
    </mc:Choice>
    <mc:Fallback>
      <p:transition spd="slow" advTm="29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9283</TotalTime>
  <Words>522</Words>
  <Application>Microsoft Macintosh PowerPoint</Application>
  <PresentationFormat>Custom</PresentationFormat>
  <Paragraphs>64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Godwin, Eva (Student)</dc:creator>
  <cp:lastModifiedBy>Godwin, Eva (Student)</cp:lastModifiedBy>
  <cp:revision>107</cp:revision>
  <dcterms:created xsi:type="dcterms:W3CDTF">2024-06-26T16:23:26Z</dcterms:created>
  <dcterms:modified xsi:type="dcterms:W3CDTF">2024-08-15T20:24:23Z</dcterms:modified>
</cp:coreProperties>
</file>