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4"/>
  </p:sldMasterIdLst>
  <p:notesMasterIdLst>
    <p:notesMasterId r:id="rId6"/>
  </p:notesMasterIdLst>
  <p:sldIdLst>
    <p:sldId id="257" r:id="rId5"/>
  </p:sldIdLst>
  <p:sldSz cx="43891200" cy="32918400"/>
  <p:notesSz cx="6858000" cy="9144000"/>
  <p:defaultTextStyle>
    <a:defPPr>
      <a:defRPr lang="en-US"/>
    </a:defPPr>
    <a:lvl1pPr marL="0" algn="l" defTabSz="4389120" rtl="0" eaLnBrk="1" latinLnBrk="0" hangingPunct="1">
      <a:defRPr sz="8640" kern="1200">
        <a:solidFill>
          <a:schemeClr val="tx1"/>
        </a:solidFill>
        <a:latin typeface="+mn-lt"/>
        <a:ea typeface="+mn-ea"/>
        <a:cs typeface="+mn-cs"/>
      </a:defRPr>
    </a:lvl1pPr>
    <a:lvl2pPr marL="2194560" algn="l" defTabSz="4389120" rtl="0" eaLnBrk="1" latinLnBrk="0" hangingPunct="1">
      <a:defRPr sz="8640" kern="1200">
        <a:solidFill>
          <a:schemeClr val="tx1"/>
        </a:solidFill>
        <a:latin typeface="+mn-lt"/>
        <a:ea typeface="+mn-ea"/>
        <a:cs typeface="+mn-cs"/>
      </a:defRPr>
    </a:lvl2pPr>
    <a:lvl3pPr marL="4389120" algn="l" defTabSz="4389120" rtl="0" eaLnBrk="1" latinLnBrk="0" hangingPunct="1">
      <a:defRPr sz="8640" kern="1200">
        <a:solidFill>
          <a:schemeClr val="tx1"/>
        </a:solidFill>
        <a:latin typeface="+mn-lt"/>
        <a:ea typeface="+mn-ea"/>
        <a:cs typeface="+mn-cs"/>
      </a:defRPr>
    </a:lvl3pPr>
    <a:lvl4pPr marL="6583680" algn="l" defTabSz="4389120" rtl="0" eaLnBrk="1" latinLnBrk="0" hangingPunct="1">
      <a:defRPr sz="8640" kern="1200">
        <a:solidFill>
          <a:schemeClr val="tx1"/>
        </a:solidFill>
        <a:latin typeface="+mn-lt"/>
        <a:ea typeface="+mn-ea"/>
        <a:cs typeface="+mn-cs"/>
      </a:defRPr>
    </a:lvl4pPr>
    <a:lvl5pPr marL="8778240" algn="l" defTabSz="4389120" rtl="0" eaLnBrk="1" latinLnBrk="0" hangingPunct="1">
      <a:defRPr sz="8640" kern="1200">
        <a:solidFill>
          <a:schemeClr val="tx1"/>
        </a:solidFill>
        <a:latin typeface="+mn-lt"/>
        <a:ea typeface="+mn-ea"/>
        <a:cs typeface="+mn-cs"/>
      </a:defRPr>
    </a:lvl5pPr>
    <a:lvl6pPr marL="10972800" algn="l" defTabSz="4389120" rtl="0" eaLnBrk="1" latinLnBrk="0" hangingPunct="1">
      <a:defRPr sz="8640" kern="1200">
        <a:solidFill>
          <a:schemeClr val="tx1"/>
        </a:solidFill>
        <a:latin typeface="+mn-lt"/>
        <a:ea typeface="+mn-ea"/>
        <a:cs typeface="+mn-cs"/>
      </a:defRPr>
    </a:lvl6pPr>
    <a:lvl7pPr marL="13167360" algn="l" defTabSz="4389120" rtl="0" eaLnBrk="1" latinLnBrk="0" hangingPunct="1">
      <a:defRPr sz="8640" kern="1200">
        <a:solidFill>
          <a:schemeClr val="tx1"/>
        </a:solidFill>
        <a:latin typeface="+mn-lt"/>
        <a:ea typeface="+mn-ea"/>
        <a:cs typeface="+mn-cs"/>
      </a:defRPr>
    </a:lvl7pPr>
    <a:lvl8pPr marL="15361920" algn="l" defTabSz="4389120" rtl="0" eaLnBrk="1" latinLnBrk="0" hangingPunct="1">
      <a:defRPr sz="8640" kern="1200">
        <a:solidFill>
          <a:schemeClr val="tx1"/>
        </a:solidFill>
        <a:latin typeface="+mn-lt"/>
        <a:ea typeface="+mn-ea"/>
        <a:cs typeface="+mn-cs"/>
      </a:defRPr>
    </a:lvl8pPr>
    <a:lvl9pPr marL="17556480" algn="l" defTabSz="4389120" rtl="0" eaLnBrk="1" latinLnBrk="0" hangingPunct="1">
      <a:defRPr sz="8640" kern="1200">
        <a:solidFill>
          <a:schemeClr val="tx1"/>
        </a:solidFill>
        <a:latin typeface="+mn-lt"/>
        <a:ea typeface="+mn-ea"/>
        <a:cs typeface="+mn-cs"/>
      </a:defRPr>
    </a:lvl9pPr>
  </p:defaultTextStyle>
  <p:extLst>
    <p:ext uri="{EFAFB233-063F-42B5-8137-9DF3F51BA10A}">
      <p15:sldGuideLst xmlns:p15="http://schemas.microsoft.com/office/powerpoint/2012/main">
        <p15:guide id="2" pos="16070" userDrawn="1">
          <p15:clr>
            <a:srgbClr val="A4A3A4"/>
          </p15:clr>
        </p15:guide>
        <p15:guide id="3" orient="horz" pos="10368"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2C0D630-E0CE-D5DE-86C5-B8C72E99E311}" name="Alexandra Davis" initials="AD" userId="b1f464a700b38429" providerId="Windows Live"/>
  <p188:author id="{FBCC3AE1-CDD6-B1A9-A1CA-44C37F595AC5}" name="Jasmine Hagerty" initials="JH" userId="1915c42236220787"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1A47"/>
    <a:srgbClr val="F6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599" autoAdjust="0"/>
    <p:restoredTop sz="96327"/>
  </p:normalViewPr>
  <p:slideViewPr>
    <p:cSldViewPr snapToGrid="0">
      <p:cViewPr varScale="1">
        <p:scale>
          <a:sx n="17" d="100"/>
          <a:sy n="17" d="100"/>
        </p:scale>
        <p:origin x="1709" y="110"/>
      </p:cViewPr>
      <p:guideLst>
        <p:guide pos="16070"/>
        <p:guide orient="horz" pos="1036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presProps" Target="pres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notesMaster" Target="notesMasters/notesMaster1.xml"/><Relationship Id="rId11" Type="http://schemas.microsoft.com/office/2018/10/relationships/authors" Target="authors.xml"/><Relationship Id="rId5" Type="http://schemas.openxmlformats.org/officeDocument/2006/relationships/slide" Target="slides/slide1.xml"/><Relationship Id="rId1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F58E30-8B0E-3D4A-B4F9-4F5788961FBE}" type="datetimeFigureOut">
              <a:rPr lang="en-US" smtClean="0"/>
              <a:t>7/26/2024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D08B6C-8A43-5644-B4BB-E95D157C2B82}" type="slidenum">
              <a:rPr lang="en-US" smtClean="0"/>
              <a:t>‹#›</a:t>
            </a:fld>
            <a:endParaRPr lang="en-US"/>
          </a:p>
        </p:txBody>
      </p:sp>
    </p:spTree>
    <p:extLst>
      <p:ext uri="{BB962C8B-B14F-4D97-AF65-F5344CB8AC3E}">
        <p14:creationId xmlns:p14="http://schemas.microsoft.com/office/powerpoint/2010/main" val="2545219881"/>
      </p:ext>
    </p:extLst>
  </p:cSld>
  <p:clrMap bg1="lt1" tx1="dk1" bg2="lt2" tx2="dk2" accent1="accent1" accent2="accent2" accent3="accent3" accent4="accent4" accent5="accent5" accent6="accent6" hlink="hlink" folHlink="folHlink"/>
  <p:notesStyle>
    <a:lvl1pPr marL="0" algn="l" defTabSz="4389120" rtl="0" eaLnBrk="1" latinLnBrk="0" hangingPunct="1">
      <a:defRPr sz="5760" kern="1200">
        <a:solidFill>
          <a:schemeClr val="tx1"/>
        </a:solidFill>
        <a:latin typeface="+mn-lt"/>
        <a:ea typeface="+mn-ea"/>
        <a:cs typeface="+mn-cs"/>
      </a:defRPr>
    </a:lvl1pPr>
    <a:lvl2pPr marL="2194560" algn="l" defTabSz="4389120" rtl="0" eaLnBrk="1" latinLnBrk="0" hangingPunct="1">
      <a:defRPr sz="5760" kern="1200">
        <a:solidFill>
          <a:schemeClr val="tx1"/>
        </a:solidFill>
        <a:latin typeface="+mn-lt"/>
        <a:ea typeface="+mn-ea"/>
        <a:cs typeface="+mn-cs"/>
      </a:defRPr>
    </a:lvl2pPr>
    <a:lvl3pPr marL="4389120" algn="l" defTabSz="4389120" rtl="0" eaLnBrk="1" latinLnBrk="0" hangingPunct="1">
      <a:defRPr sz="5760" kern="1200">
        <a:solidFill>
          <a:schemeClr val="tx1"/>
        </a:solidFill>
        <a:latin typeface="+mn-lt"/>
        <a:ea typeface="+mn-ea"/>
        <a:cs typeface="+mn-cs"/>
      </a:defRPr>
    </a:lvl3pPr>
    <a:lvl4pPr marL="6583680" algn="l" defTabSz="4389120" rtl="0" eaLnBrk="1" latinLnBrk="0" hangingPunct="1">
      <a:defRPr sz="5760" kern="1200">
        <a:solidFill>
          <a:schemeClr val="tx1"/>
        </a:solidFill>
        <a:latin typeface="+mn-lt"/>
        <a:ea typeface="+mn-ea"/>
        <a:cs typeface="+mn-cs"/>
      </a:defRPr>
    </a:lvl4pPr>
    <a:lvl5pPr marL="8778240" algn="l" defTabSz="4389120" rtl="0" eaLnBrk="1" latinLnBrk="0" hangingPunct="1">
      <a:defRPr sz="5760" kern="1200">
        <a:solidFill>
          <a:schemeClr val="tx1"/>
        </a:solidFill>
        <a:latin typeface="+mn-lt"/>
        <a:ea typeface="+mn-ea"/>
        <a:cs typeface="+mn-cs"/>
      </a:defRPr>
    </a:lvl5pPr>
    <a:lvl6pPr marL="10972800" algn="l" defTabSz="4389120" rtl="0" eaLnBrk="1" latinLnBrk="0" hangingPunct="1">
      <a:defRPr sz="5760" kern="1200">
        <a:solidFill>
          <a:schemeClr val="tx1"/>
        </a:solidFill>
        <a:latin typeface="+mn-lt"/>
        <a:ea typeface="+mn-ea"/>
        <a:cs typeface="+mn-cs"/>
      </a:defRPr>
    </a:lvl6pPr>
    <a:lvl7pPr marL="13167360" algn="l" defTabSz="4389120" rtl="0" eaLnBrk="1" latinLnBrk="0" hangingPunct="1">
      <a:defRPr sz="5760" kern="1200">
        <a:solidFill>
          <a:schemeClr val="tx1"/>
        </a:solidFill>
        <a:latin typeface="+mn-lt"/>
        <a:ea typeface="+mn-ea"/>
        <a:cs typeface="+mn-cs"/>
      </a:defRPr>
    </a:lvl7pPr>
    <a:lvl8pPr marL="15361920" algn="l" defTabSz="4389120" rtl="0" eaLnBrk="1" latinLnBrk="0" hangingPunct="1">
      <a:defRPr sz="5760" kern="1200">
        <a:solidFill>
          <a:schemeClr val="tx1"/>
        </a:solidFill>
        <a:latin typeface="+mn-lt"/>
        <a:ea typeface="+mn-ea"/>
        <a:cs typeface="+mn-cs"/>
      </a:defRPr>
    </a:lvl8pPr>
    <a:lvl9pPr marL="17556480" algn="l" defTabSz="4389120" rtl="0" eaLnBrk="1" latinLnBrk="0" hangingPunct="1">
      <a:defRPr sz="576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D08B6C-8A43-5644-B4BB-E95D157C2B82}" type="slidenum">
              <a:rPr lang="en-US" smtClean="0"/>
              <a:t>1</a:t>
            </a:fld>
            <a:endParaRPr lang="en-US"/>
          </a:p>
        </p:txBody>
      </p:sp>
    </p:spTree>
    <p:extLst>
      <p:ext uri="{BB962C8B-B14F-4D97-AF65-F5344CB8AC3E}">
        <p14:creationId xmlns:p14="http://schemas.microsoft.com/office/powerpoint/2010/main" val="29981962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928141" y="16860696"/>
            <a:ext cx="15356707" cy="886397"/>
          </a:xfrm>
        </p:spPr>
        <p:txBody>
          <a:bodyPr anchor="t"/>
          <a:lstStyle>
            <a:lvl1pPr marL="0" indent="0" algn="l">
              <a:lnSpc>
                <a:spcPct val="100000"/>
              </a:lnSpc>
              <a:buNone/>
              <a:defRPr sz="5760">
                <a:solidFill>
                  <a:schemeClr val="bg1"/>
                </a:solidFill>
                <a:latin typeface="+mj-lt"/>
              </a:defRPr>
            </a:lvl1pPr>
            <a:lvl2pPr marL="1645920" indent="0" algn="ctr">
              <a:buNone/>
              <a:defRPr sz="7200"/>
            </a:lvl2pPr>
            <a:lvl3pPr marL="3291840" indent="0" algn="ctr">
              <a:buNone/>
              <a:defRPr sz="6480"/>
            </a:lvl3pPr>
            <a:lvl4pPr marL="4937760" indent="0" algn="ctr">
              <a:buNone/>
              <a:defRPr sz="5760"/>
            </a:lvl4pPr>
            <a:lvl5pPr marL="6583680" indent="0" algn="ctr">
              <a:buNone/>
              <a:defRPr sz="5760"/>
            </a:lvl5pPr>
            <a:lvl6pPr marL="8229600" indent="0" algn="ctr">
              <a:buNone/>
              <a:defRPr sz="5760"/>
            </a:lvl6pPr>
            <a:lvl7pPr marL="9875520" indent="0" algn="ctr">
              <a:buNone/>
              <a:defRPr sz="5760"/>
            </a:lvl7pPr>
            <a:lvl8pPr marL="11521440" indent="0" algn="ctr">
              <a:buNone/>
              <a:defRPr sz="5760"/>
            </a:lvl8pPr>
            <a:lvl9pPr marL="13167360" indent="0" algn="ctr">
              <a:buNone/>
              <a:defRPr sz="5760"/>
            </a:lvl9pPr>
          </a:lstStyle>
          <a:p>
            <a:r>
              <a:rPr lang="en-US" dirty="0"/>
              <a:t>Enter Presenter Name</a:t>
            </a:r>
          </a:p>
        </p:txBody>
      </p:sp>
      <p:grpSp>
        <p:nvGrpSpPr>
          <p:cNvPr id="88" name="Group 87">
            <a:extLst>
              <a:ext uri="{FF2B5EF4-FFF2-40B4-BE49-F238E27FC236}">
                <a16:creationId xmlns:a16="http://schemas.microsoft.com/office/drawing/2014/main" id="{32D705F4-66FC-4445-A2DF-A6A481D2978E}"/>
              </a:ext>
            </a:extLst>
          </p:cNvPr>
          <p:cNvGrpSpPr/>
          <p:nvPr userDrawn="1"/>
        </p:nvGrpSpPr>
        <p:grpSpPr>
          <a:xfrm>
            <a:off x="1443811" y="1915318"/>
            <a:ext cx="987552" cy="1021080"/>
            <a:chOff x="11343190" y="687636"/>
            <a:chExt cx="274320" cy="212725"/>
          </a:xfrm>
        </p:grpSpPr>
        <p:cxnSp>
          <p:nvCxnSpPr>
            <p:cNvPr id="89" name="Straight Connector 88">
              <a:extLst>
                <a:ext uri="{FF2B5EF4-FFF2-40B4-BE49-F238E27FC236}">
                  <a16:creationId xmlns:a16="http://schemas.microsoft.com/office/drawing/2014/main" id="{E108C30F-E145-2D4E-A954-673F6C5BAE06}"/>
                </a:ext>
              </a:extLst>
            </p:cNvPr>
            <p:cNvCxnSpPr/>
            <p:nvPr/>
          </p:nvCxnSpPr>
          <p:spPr>
            <a:xfrm>
              <a:off x="11343190" y="687636"/>
              <a:ext cx="274320" cy="0"/>
            </a:xfrm>
            <a:prstGeom prst="line">
              <a:avLst/>
            </a:prstGeom>
            <a:ln w="2222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12A828DF-2F75-3946-A018-2EFB7DBF2002}"/>
                </a:ext>
              </a:extLst>
            </p:cNvPr>
            <p:cNvCxnSpPr/>
            <p:nvPr/>
          </p:nvCxnSpPr>
          <p:spPr>
            <a:xfrm>
              <a:off x="11343190" y="758544"/>
              <a:ext cx="274320" cy="0"/>
            </a:xfrm>
            <a:prstGeom prst="line">
              <a:avLst/>
            </a:prstGeom>
            <a:ln w="2222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2C0BD958-94D8-9D4F-BF03-4398CCDEF41F}"/>
                </a:ext>
              </a:extLst>
            </p:cNvPr>
            <p:cNvCxnSpPr/>
            <p:nvPr/>
          </p:nvCxnSpPr>
          <p:spPr>
            <a:xfrm>
              <a:off x="11343190" y="829452"/>
              <a:ext cx="274320" cy="0"/>
            </a:xfrm>
            <a:prstGeom prst="line">
              <a:avLst/>
            </a:prstGeom>
            <a:ln w="2222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C7F9DA8D-12BC-274D-96EA-CBF9AA504ABA}"/>
                </a:ext>
              </a:extLst>
            </p:cNvPr>
            <p:cNvCxnSpPr/>
            <p:nvPr/>
          </p:nvCxnSpPr>
          <p:spPr>
            <a:xfrm>
              <a:off x="11343190" y="900361"/>
              <a:ext cx="274320" cy="0"/>
            </a:xfrm>
            <a:prstGeom prst="line">
              <a:avLst/>
            </a:prstGeom>
            <a:ln w="2222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93" name="Rectangle 92">
            <a:extLst>
              <a:ext uri="{FF2B5EF4-FFF2-40B4-BE49-F238E27FC236}">
                <a16:creationId xmlns:a16="http://schemas.microsoft.com/office/drawing/2014/main" id="{E322D460-392B-1C4D-9198-FA12C00C1BDC}"/>
              </a:ext>
            </a:extLst>
          </p:cNvPr>
          <p:cNvSpPr/>
          <p:nvPr userDrawn="1"/>
        </p:nvSpPr>
        <p:spPr>
          <a:xfrm>
            <a:off x="7" y="23337274"/>
            <a:ext cx="2087506" cy="95811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291840" rtl="0" eaLnBrk="1" fontAlgn="auto" latinLnBrk="0" hangingPunct="1">
              <a:lnSpc>
                <a:spcPct val="100000"/>
              </a:lnSpc>
              <a:spcBef>
                <a:spcPts val="0"/>
              </a:spcBef>
              <a:spcAft>
                <a:spcPts val="0"/>
              </a:spcAft>
              <a:buClrTx/>
              <a:buSzTx/>
              <a:buFontTx/>
              <a:buNone/>
              <a:tabLst/>
              <a:defRPr/>
            </a:pPr>
            <a:endParaRPr kumimoji="0" lang="en-US" sz="6480" b="0" i="0" u="none" strike="noStrike" kern="1200" cap="none" spc="0" normalizeH="0" baseline="0" noProof="0">
              <a:ln>
                <a:noFill/>
              </a:ln>
              <a:solidFill>
                <a:srgbClr val="FFFFFF"/>
              </a:solidFill>
              <a:effectLst/>
              <a:uLnTx/>
              <a:uFillTx/>
              <a:latin typeface="Trade Gothic LT Std" pitchFamily="2" charset="0"/>
              <a:ea typeface="+mn-ea"/>
              <a:cs typeface="+mn-cs"/>
            </a:endParaRPr>
          </a:p>
        </p:txBody>
      </p:sp>
      <p:sp>
        <p:nvSpPr>
          <p:cNvPr id="171" name="Text Placeholder 170">
            <a:extLst>
              <a:ext uri="{FF2B5EF4-FFF2-40B4-BE49-F238E27FC236}">
                <a16:creationId xmlns:a16="http://schemas.microsoft.com/office/drawing/2014/main" id="{F097ABE9-E407-6F41-BEC5-2A6EECED9AC8}"/>
              </a:ext>
            </a:extLst>
          </p:cNvPr>
          <p:cNvSpPr>
            <a:spLocks noGrp="1"/>
          </p:cNvSpPr>
          <p:nvPr>
            <p:ph type="body" sz="quarter" idx="10" hasCustomPrompt="1"/>
          </p:nvPr>
        </p:nvSpPr>
        <p:spPr>
          <a:xfrm>
            <a:off x="4928143" y="18219780"/>
            <a:ext cx="15356702" cy="775598"/>
          </a:xfrm>
        </p:spPr>
        <p:txBody>
          <a:bodyPr/>
          <a:lstStyle>
            <a:lvl1pPr>
              <a:lnSpc>
                <a:spcPct val="100000"/>
              </a:lnSpc>
              <a:buNone/>
              <a:defRPr sz="5040">
                <a:solidFill>
                  <a:schemeClr val="accent2"/>
                </a:solidFill>
                <a:latin typeface="+mn-lt"/>
                <a:cs typeface="Sabon Next LT" panose="02000500000000000000" pitchFamily="2" charset="0"/>
              </a:defRPr>
            </a:lvl1pPr>
            <a:lvl2pPr>
              <a:buNone/>
              <a:defRPr sz="5040">
                <a:solidFill>
                  <a:schemeClr val="accent2"/>
                </a:solidFill>
                <a:latin typeface="Sabon Next LT" panose="02000500000000000000" pitchFamily="2" charset="0"/>
                <a:cs typeface="Sabon Next LT" panose="02000500000000000000" pitchFamily="2" charset="0"/>
              </a:defRPr>
            </a:lvl2pPr>
            <a:lvl3pPr>
              <a:buNone/>
              <a:defRPr sz="5040">
                <a:solidFill>
                  <a:schemeClr val="accent2"/>
                </a:solidFill>
                <a:latin typeface="Sabon Next LT" panose="02000500000000000000" pitchFamily="2" charset="0"/>
                <a:cs typeface="Sabon Next LT" panose="02000500000000000000" pitchFamily="2" charset="0"/>
              </a:defRPr>
            </a:lvl3pPr>
            <a:lvl4pPr>
              <a:buNone/>
              <a:defRPr sz="5040">
                <a:solidFill>
                  <a:schemeClr val="accent2"/>
                </a:solidFill>
                <a:latin typeface="Sabon Next LT" panose="02000500000000000000" pitchFamily="2" charset="0"/>
                <a:cs typeface="Sabon Next LT" panose="02000500000000000000" pitchFamily="2" charset="0"/>
              </a:defRPr>
            </a:lvl4pPr>
            <a:lvl5pPr>
              <a:buNone/>
              <a:defRPr sz="5040">
                <a:solidFill>
                  <a:schemeClr val="accent2"/>
                </a:solidFill>
                <a:latin typeface="Sabon Next LT" panose="02000500000000000000" pitchFamily="2" charset="0"/>
                <a:cs typeface="Sabon Next LT" panose="02000500000000000000" pitchFamily="2" charset="0"/>
              </a:defRPr>
            </a:lvl5pPr>
          </a:lstStyle>
          <a:p>
            <a:pPr lvl="0"/>
            <a:r>
              <a:rPr lang="en-US" dirty="0"/>
              <a:t>Presenter Title</a:t>
            </a:r>
          </a:p>
        </p:txBody>
      </p:sp>
      <p:sp>
        <p:nvSpPr>
          <p:cNvPr id="2" name="Title 1"/>
          <p:cNvSpPr>
            <a:spLocks noGrp="1"/>
          </p:cNvSpPr>
          <p:nvPr>
            <p:ph type="ctrTitle" hasCustomPrompt="1"/>
          </p:nvPr>
        </p:nvSpPr>
        <p:spPr>
          <a:xfrm>
            <a:off x="4928138" y="6583680"/>
            <a:ext cx="16614053" cy="7179811"/>
          </a:xfrm>
        </p:spPr>
        <p:txBody>
          <a:bodyPr anchor="t"/>
          <a:lstStyle>
            <a:lvl1pPr algn="l">
              <a:lnSpc>
                <a:spcPct val="80000"/>
              </a:lnSpc>
              <a:defRPr sz="19440" b="0">
                <a:solidFill>
                  <a:schemeClr val="bg1"/>
                </a:solidFill>
              </a:defRPr>
            </a:lvl1pPr>
          </a:lstStyle>
          <a:p>
            <a:r>
              <a:rPr lang="en-US" dirty="0"/>
              <a:t>Click to</a:t>
            </a:r>
            <a:br>
              <a:rPr lang="en-US" dirty="0"/>
            </a:br>
            <a:r>
              <a:rPr lang="en-US" dirty="0"/>
              <a:t>Edit Slide</a:t>
            </a:r>
            <a:br>
              <a:rPr lang="en-US" dirty="0"/>
            </a:br>
            <a:r>
              <a:rPr lang="en-US" dirty="0"/>
              <a:t>Deck Title</a:t>
            </a:r>
          </a:p>
        </p:txBody>
      </p:sp>
      <p:grpSp>
        <p:nvGrpSpPr>
          <p:cNvPr id="119" name="Group 118">
            <a:extLst>
              <a:ext uri="{FF2B5EF4-FFF2-40B4-BE49-F238E27FC236}">
                <a16:creationId xmlns:a16="http://schemas.microsoft.com/office/drawing/2014/main" id="{1643EC61-6566-E543-A5B5-627914069DFF}"/>
              </a:ext>
            </a:extLst>
          </p:cNvPr>
          <p:cNvGrpSpPr/>
          <p:nvPr userDrawn="1"/>
        </p:nvGrpSpPr>
        <p:grpSpPr>
          <a:xfrm>
            <a:off x="24393710" y="1589515"/>
            <a:ext cx="1809360" cy="3572918"/>
            <a:chOff x="7543800" y="-161366"/>
            <a:chExt cx="590775" cy="874945"/>
          </a:xfrm>
          <a:solidFill>
            <a:schemeClr val="accent1"/>
          </a:solidFill>
        </p:grpSpPr>
        <p:grpSp>
          <p:nvGrpSpPr>
            <p:cNvPr id="120" name="Group 119">
              <a:extLst>
                <a:ext uri="{FF2B5EF4-FFF2-40B4-BE49-F238E27FC236}">
                  <a16:creationId xmlns:a16="http://schemas.microsoft.com/office/drawing/2014/main" id="{43F7657A-A9E2-C442-AD47-9F48D895F723}"/>
                </a:ext>
              </a:extLst>
            </p:cNvPr>
            <p:cNvGrpSpPr/>
            <p:nvPr/>
          </p:nvGrpSpPr>
          <p:grpSpPr>
            <a:xfrm>
              <a:off x="7543800" y="-161366"/>
              <a:ext cx="590775" cy="67236"/>
              <a:chOff x="7543800" y="-161366"/>
              <a:chExt cx="590775" cy="67236"/>
            </a:xfrm>
            <a:grpFill/>
          </p:grpSpPr>
          <p:sp>
            <p:nvSpPr>
              <p:cNvPr id="163" name="Oval 162">
                <a:extLst>
                  <a:ext uri="{FF2B5EF4-FFF2-40B4-BE49-F238E27FC236}">
                    <a16:creationId xmlns:a16="http://schemas.microsoft.com/office/drawing/2014/main" id="{F8153F31-15B8-B343-B670-EE78EE5DA576}"/>
                  </a:ext>
                </a:extLst>
              </p:cNvPr>
              <p:cNvSpPr/>
              <p:nvPr/>
            </p:nvSpPr>
            <p:spPr>
              <a:xfrm>
                <a:off x="7543800" y="-161365"/>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sp>
            <p:nvSpPr>
              <p:cNvPr id="164" name="Oval 163">
                <a:extLst>
                  <a:ext uri="{FF2B5EF4-FFF2-40B4-BE49-F238E27FC236}">
                    <a16:creationId xmlns:a16="http://schemas.microsoft.com/office/drawing/2014/main" id="{91EAB16D-1DE1-3745-B9BE-CBE656648391}"/>
                  </a:ext>
                </a:extLst>
              </p:cNvPr>
              <p:cNvSpPr/>
              <p:nvPr/>
            </p:nvSpPr>
            <p:spPr>
              <a:xfrm>
                <a:off x="7674685" y="-161365"/>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sp>
            <p:nvSpPr>
              <p:cNvPr id="165" name="Oval 164">
                <a:extLst>
                  <a:ext uri="{FF2B5EF4-FFF2-40B4-BE49-F238E27FC236}">
                    <a16:creationId xmlns:a16="http://schemas.microsoft.com/office/drawing/2014/main" id="{7D9812CD-D01B-B247-B9AD-18E24E7233F3}"/>
                  </a:ext>
                </a:extLst>
              </p:cNvPr>
              <p:cNvSpPr/>
              <p:nvPr/>
            </p:nvSpPr>
            <p:spPr>
              <a:xfrm>
                <a:off x="7805570" y="-161365"/>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sp>
            <p:nvSpPr>
              <p:cNvPr id="166" name="Oval 165">
                <a:extLst>
                  <a:ext uri="{FF2B5EF4-FFF2-40B4-BE49-F238E27FC236}">
                    <a16:creationId xmlns:a16="http://schemas.microsoft.com/office/drawing/2014/main" id="{EDDFFA03-F4A1-7047-9E08-208BA09C3D0D}"/>
                  </a:ext>
                </a:extLst>
              </p:cNvPr>
              <p:cNvSpPr/>
              <p:nvPr/>
            </p:nvSpPr>
            <p:spPr>
              <a:xfrm>
                <a:off x="7936455" y="-161365"/>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sp>
            <p:nvSpPr>
              <p:cNvPr id="167" name="Oval 166">
                <a:extLst>
                  <a:ext uri="{FF2B5EF4-FFF2-40B4-BE49-F238E27FC236}">
                    <a16:creationId xmlns:a16="http://schemas.microsoft.com/office/drawing/2014/main" id="{1FB72449-95B1-2B43-8D77-407E8C6DA8C5}"/>
                  </a:ext>
                </a:extLst>
              </p:cNvPr>
              <p:cNvSpPr/>
              <p:nvPr/>
            </p:nvSpPr>
            <p:spPr>
              <a:xfrm>
                <a:off x="8067340" y="-161366"/>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grpSp>
        <p:grpSp>
          <p:nvGrpSpPr>
            <p:cNvPr id="121" name="Group 120">
              <a:extLst>
                <a:ext uri="{FF2B5EF4-FFF2-40B4-BE49-F238E27FC236}">
                  <a16:creationId xmlns:a16="http://schemas.microsoft.com/office/drawing/2014/main" id="{DCEC2D2C-E5FA-D04C-B850-60ADDADB3E6E}"/>
                </a:ext>
              </a:extLst>
            </p:cNvPr>
            <p:cNvGrpSpPr/>
            <p:nvPr/>
          </p:nvGrpSpPr>
          <p:grpSpPr>
            <a:xfrm>
              <a:off x="7543800" y="-45979"/>
              <a:ext cx="590775" cy="67236"/>
              <a:chOff x="7543800" y="-44377"/>
              <a:chExt cx="590775" cy="67236"/>
            </a:xfrm>
            <a:grpFill/>
          </p:grpSpPr>
          <p:sp>
            <p:nvSpPr>
              <p:cNvPr id="158" name="Oval 157">
                <a:extLst>
                  <a:ext uri="{FF2B5EF4-FFF2-40B4-BE49-F238E27FC236}">
                    <a16:creationId xmlns:a16="http://schemas.microsoft.com/office/drawing/2014/main" id="{ED5187E1-AC0D-FC49-9EE2-2306528B4A49}"/>
                  </a:ext>
                </a:extLst>
              </p:cNvPr>
              <p:cNvSpPr/>
              <p:nvPr/>
            </p:nvSpPr>
            <p:spPr>
              <a:xfrm>
                <a:off x="7543800" y="-44376"/>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sp>
            <p:nvSpPr>
              <p:cNvPr id="159" name="Oval 158">
                <a:extLst>
                  <a:ext uri="{FF2B5EF4-FFF2-40B4-BE49-F238E27FC236}">
                    <a16:creationId xmlns:a16="http://schemas.microsoft.com/office/drawing/2014/main" id="{C4784A95-5FE0-C140-8960-792C1FA54D8D}"/>
                  </a:ext>
                </a:extLst>
              </p:cNvPr>
              <p:cNvSpPr/>
              <p:nvPr/>
            </p:nvSpPr>
            <p:spPr>
              <a:xfrm>
                <a:off x="7674685" y="-44376"/>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sp>
            <p:nvSpPr>
              <p:cNvPr id="160" name="Oval 159">
                <a:extLst>
                  <a:ext uri="{FF2B5EF4-FFF2-40B4-BE49-F238E27FC236}">
                    <a16:creationId xmlns:a16="http://schemas.microsoft.com/office/drawing/2014/main" id="{BD31660C-A41B-0C47-8721-3269686D0B7B}"/>
                  </a:ext>
                </a:extLst>
              </p:cNvPr>
              <p:cNvSpPr/>
              <p:nvPr/>
            </p:nvSpPr>
            <p:spPr>
              <a:xfrm>
                <a:off x="7805570" y="-44376"/>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sp>
            <p:nvSpPr>
              <p:cNvPr id="161" name="Oval 160">
                <a:extLst>
                  <a:ext uri="{FF2B5EF4-FFF2-40B4-BE49-F238E27FC236}">
                    <a16:creationId xmlns:a16="http://schemas.microsoft.com/office/drawing/2014/main" id="{14629AF0-29CC-AC4C-9D89-02DB0F5A5940}"/>
                  </a:ext>
                </a:extLst>
              </p:cNvPr>
              <p:cNvSpPr/>
              <p:nvPr/>
            </p:nvSpPr>
            <p:spPr>
              <a:xfrm>
                <a:off x="7936455" y="-44376"/>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sp>
            <p:nvSpPr>
              <p:cNvPr id="162" name="Oval 161">
                <a:extLst>
                  <a:ext uri="{FF2B5EF4-FFF2-40B4-BE49-F238E27FC236}">
                    <a16:creationId xmlns:a16="http://schemas.microsoft.com/office/drawing/2014/main" id="{270F4FB4-32B1-B143-9367-323742EA234A}"/>
                  </a:ext>
                </a:extLst>
              </p:cNvPr>
              <p:cNvSpPr/>
              <p:nvPr/>
            </p:nvSpPr>
            <p:spPr>
              <a:xfrm>
                <a:off x="8067340" y="-44377"/>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grpSp>
        <p:grpSp>
          <p:nvGrpSpPr>
            <p:cNvPr id="122" name="Group 121">
              <a:extLst>
                <a:ext uri="{FF2B5EF4-FFF2-40B4-BE49-F238E27FC236}">
                  <a16:creationId xmlns:a16="http://schemas.microsoft.com/office/drawing/2014/main" id="{134E604F-80D8-1440-A1A6-E3B21E3E147F}"/>
                </a:ext>
              </a:extLst>
            </p:cNvPr>
            <p:cNvGrpSpPr/>
            <p:nvPr/>
          </p:nvGrpSpPr>
          <p:grpSpPr>
            <a:xfrm>
              <a:off x="7543800" y="69408"/>
              <a:ext cx="590775" cy="67236"/>
              <a:chOff x="7543800" y="72612"/>
              <a:chExt cx="590775" cy="67236"/>
            </a:xfrm>
            <a:grpFill/>
          </p:grpSpPr>
          <p:sp>
            <p:nvSpPr>
              <p:cNvPr id="153" name="Oval 152">
                <a:extLst>
                  <a:ext uri="{FF2B5EF4-FFF2-40B4-BE49-F238E27FC236}">
                    <a16:creationId xmlns:a16="http://schemas.microsoft.com/office/drawing/2014/main" id="{D2F15213-AFF8-F847-BA16-CC86F4A8C267}"/>
                  </a:ext>
                </a:extLst>
              </p:cNvPr>
              <p:cNvSpPr/>
              <p:nvPr/>
            </p:nvSpPr>
            <p:spPr>
              <a:xfrm>
                <a:off x="7543800" y="72613"/>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sp>
            <p:nvSpPr>
              <p:cNvPr id="154" name="Oval 153">
                <a:extLst>
                  <a:ext uri="{FF2B5EF4-FFF2-40B4-BE49-F238E27FC236}">
                    <a16:creationId xmlns:a16="http://schemas.microsoft.com/office/drawing/2014/main" id="{0D04F651-7C4C-804C-85D8-57993A3AEC41}"/>
                  </a:ext>
                </a:extLst>
              </p:cNvPr>
              <p:cNvSpPr/>
              <p:nvPr/>
            </p:nvSpPr>
            <p:spPr>
              <a:xfrm>
                <a:off x="7674685" y="72613"/>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sp>
            <p:nvSpPr>
              <p:cNvPr id="155" name="Oval 154">
                <a:extLst>
                  <a:ext uri="{FF2B5EF4-FFF2-40B4-BE49-F238E27FC236}">
                    <a16:creationId xmlns:a16="http://schemas.microsoft.com/office/drawing/2014/main" id="{F2FE10BF-E710-C847-9B52-742FFA7E283F}"/>
                  </a:ext>
                </a:extLst>
              </p:cNvPr>
              <p:cNvSpPr/>
              <p:nvPr/>
            </p:nvSpPr>
            <p:spPr>
              <a:xfrm>
                <a:off x="7805570" y="72613"/>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sp>
            <p:nvSpPr>
              <p:cNvPr id="156" name="Oval 155">
                <a:extLst>
                  <a:ext uri="{FF2B5EF4-FFF2-40B4-BE49-F238E27FC236}">
                    <a16:creationId xmlns:a16="http://schemas.microsoft.com/office/drawing/2014/main" id="{47C598C5-5FC3-9048-A409-8ABD7D254525}"/>
                  </a:ext>
                </a:extLst>
              </p:cNvPr>
              <p:cNvSpPr/>
              <p:nvPr/>
            </p:nvSpPr>
            <p:spPr>
              <a:xfrm>
                <a:off x="7936455" y="72613"/>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sp>
            <p:nvSpPr>
              <p:cNvPr id="157" name="Oval 156">
                <a:extLst>
                  <a:ext uri="{FF2B5EF4-FFF2-40B4-BE49-F238E27FC236}">
                    <a16:creationId xmlns:a16="http://schemas.microsoft.com/office/drawing/2014/main" id="{72B5F8FF-6D44-C046-A691-779698113840}"/>
                  </a:ext>
                </a:extLst>
              </p:cNvPr>
              <p:cNvSpPr/>
              <p:nvPr/>
            </p:nvSpPr>
            <p:spPr>
              <a:xfrm>
                <a:off x="8067340" y="72612"/>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grpSp>
        <p:grpSp>
          <p:nvGrpSpPr>
            <p:cNvPr id="123" name="Group 122">
              <a:extLst>
                <a:ext uri="{FF2B5EF4-FFF2-40B4-BE49-F238E27FC236}">
                  <a16:creationId xmlns:a16="http://schemas.microsoft.com/office/drawing/2014/main" id="{3E59708B-CAC1-DB45-A975-4C03847B1EB9}"/>
                </a:ext>
              </a:extLst>
            </p:cNvPr>
            <p:cNvGrpSpPr/>
            <p:nvPr/>
          </p:nvGrpSpPr>
          <p:grpSpPr>
            <a:xfrm>
              <a:off x="7543800" y="184795"/>
              <a:ext cx="590775" cy="67236"/>
              <a:chOff x="7543800" y="187359"/>
              <a:chExt cx="590775" cy="67236"/>
            </a:xfrm>
            <a:grpFill/>
          </p:grpSpPr>
          <p:sp>
            <p:nvSpPr>
              <p:cNvPr id="148" name="Oval 147">
                <a:extLst>
                  <a:ext uri="{FF2B5EF4-FFF2-40B4-BE49-F238E27FC236}">
                    <a16:creationId xmlns:a16="http://schemas.microsoft.com/office/drawing/2014/main" id="{75E5234C-15A6-5E44-BF35-31E80EFB9381}"/>
                  </a:ext>
                </a:extLst>
              </p:cNvPr>
              <p:cNvSpPr/>
              <p:nvPr/>
            </p:nvSpPr>
            <p:spPr>
              <a:xfrm>
                <a:off x="7543800" y="187360"/>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sp>
            <p:nvSpPr>
              <p:cNvPr id="149" name="Oval 148">
                <a:extLst>
                  <a:ext uri="{FF2B5EF4-FFF2-40B4-BE49-F238E27FC236}">
                    <a16:creationId xmlns:a16="http://schemas.microsoft.com/office/drawing/2014/main" id="{0E80B58E-1742-934D-8EE7-4C113ADB9B6E}"/>
                  </a:ext>
                </a:extLst>
              </p:cNvPr>
              <p:cNvSpPr/>
              <p:nvPr/>
            </p:nvSpPr>
            <p:spPr>
              <a:xfrm>
                <a:off x="7674685" y="187360"/>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sp>
            <p:nvSpPr>
              <p:cNvPr id="150" name="Oval 149">
                <a:extLst>
                  <a:ext uri="{FF2B5EF4-FFF2-40B4-BE49-F238E27FC236}">
                    <a16:creationId xmlns:a16="http://schemas.microsoft.com/office/drawing/2014/main" id="{BC3A11F9-D0AF-9142-804F-12BBAAECA17C}"/>
                  </a:ext>
                </a:extLst>
              </p:cNvPr>
              <p:cNvSpPr/>
              <p:nvPr/>
            </p:nvSpPr>
            <p:spPr>
              <a:xfrm>
                <a:off x="7805570" y="187360"/>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sp>
            <p:nvSpPr>
              <p:cNvPr id="151" name="Oval 150">
                <a:extLst>
                  <a:ext uri="{FF2B5EF4-FFF2-40B4-BE49-F238E27FC236}">
                    <a16:creationId xmlns:a16="http://schemas.microsoft.com/office/drawing/2014/main" id="{BF540119-E7D7-F948-AB3C-60092FDE3ADA}"/>
                  </a:ext>
                </a:extLst>
              </p:cNvPr>
              <p:cNvSpPr/>
              <p:nvPr/>
            </p:nvSpPr>
            <p:spPr>
              <a:xfrm>
                <a:off x="7936455" y="187360"/>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sp>
            <p:nvSpPr>
              <p:cNvPr id="152" name="Oval 151">
                <a:extLst>
                  <a:ext uri="{FF2B5EF4-FFF2-40B4-BE49-F238E27FC236}">
                    <a16:creationId xmlns:a16="http://schemas.microsoft.com/office/drawing/2014/main" id="{8877E89C-0A46-C64F-8535-4B5B76DD9AEF}"/>
                  </a:ext>
                </a:extLst>
              </p:cNvPr>
              <p:cNvSpPr/>
              <p:nvPr/>
            </p:nvSpPr>
            <p:spPr>
              <a:xfrm>
                <a:off x="8067340" y="187359"/>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grpSp>
        <p:grpSp>
          <p:nvGrpSpPr>
            <p:cNvPr id="124" name="Group 123">
              <a:extLst>
                <a:ext uri="{FF2B5EF4-FFF2-40B4-BE49-F238E27FC236}">
                  <a16:creationId xmlns:a16="http://schemas.microsoft.com/office/drawing/2014/main" id="{89355624-FAF3-6744-87F8-7392C602601F}"/>
                </a:ext>
              </a:extLst>
            </p:cNvPr>
            <p:cNvGrpSpPr/>
            <p:nvPr/>
          </p:nvGrpSpPr>
          <p:grpSpPr>
            <a:xfrm>
              <a:off x="7543800" y="300182"/>
              <a:ext cx="590775" cy="67236"/>
              <a:chOff x="7543800" y="302105"/>
              <a:chExt cx="590775" cy="67236"/>
            </a:xfrm>
            <a:grpFill/>
          </p:grpSpPr>
          <p:sp>
            <p:nvSpPr>
              <p:cNvPr id="143" name="Oval 142">
                <a:extLst>
                  <a:ext uri="{FF2B5EF4-FFF2-40B4-BE49-F238E27FC236}">
                    <a16:creationId xmlns:a16="http://schemas.microsoft.com/office/drawing/2014/main" id="{89D8A231-9067-484B-85A6-B1A2D7E4E905}"/>
                  </a:ext>
                </a:extLst>
              </p:cNvPr>
              <p:cNvSpPr/>
              <p:nvPr/>
            </p:nvSpPr>
            <p:spPr>
              <a:xfrm>
                <a:off x="7543800" y="302106"/>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sp>
            <p:nvSpPr>
              <p:cNvPr id="144" name="Oval 143">
                <a:extLst>
                  <a:ext uri="{FF2B5EF4-FFF2-40B4-BE49-F238E27FC236}">
                    <a16:creationId xmlns:a16="http://schemas.microsoft.com/office/drawing/2014/main" id="{55E552D2-CD2A-D449-BB99-96C5B4CDD19E}"/>
                  </a:ext>
                </a:extLst>
              </p:cNvPr>
              <p:cNvSpPr/>
              <p:nvPr/>
            </p:nvSpPr>
            <p:spPr>
              <a:xfrm>
                <a:off x="7674685" y="302106"/>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sp>
            <p:nvSpPr>
              <p:cNvPr id="145" name="Oval 144">
                <a:extLst>
                  <a:ext uri="{FF2B5EF4-FFF2-40B4-BE49-F238E27FC236}">
                    <a16:creationId xmlns:a16="http://schemas.microsoft.com/office/drawing/2014/main" id="{61FFBA65-E084-8241-B00B-FE5095A3D36C}"/>
                  </a:ext>
                </a:extLst>
              </p:cNvPr>
              <p:cNvSpPr/>
              <p:nvPr/>
            </p:nvSpPr>
            <p:spPr>
              <a:xfrm>
                <a:off x="7805570" y="302106"/>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sp>
            <p:nvSpPr>
              <p:cNvPr id="146" name="Oval 145">
                <a:extLst>
                  <a:ext uri="{FF2B5EF4-FFF2-40B4-BE49-F238E27FC236}">
                    <a16:creationId xmlns:a16="http://schemas.microsoft.com/office/drawing/2014/main" id="{7E396DF2-6955-174E-9B0D-4F5D96171AD4}"/>
                  </a:ext>
                </a:extLst>
              </p:cNvPr>
              <p:cNvSpPr/>
              <p:nvPr/>
            </p:nvSpPr>
            <p:spPr>
              <a:xfrm>
                <a:off x="7936455" y="302106"/>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sp>
            <p:nvSpPr>
              <p:cNvPr id="147" name="Oval 146">
                <a:extLst>
                  <a:ext uri="{FF2B5EF4-FFF2-40B4-BE49-F238E27FC236}">
                    <a16:creationId xmlns:a16="http://schemas.microsoft.com/office/drawing/2014/main" id="{C38B922C-2024-DF4D-AE50-98727FB69552}"/>
                  </a:ext>
                </a:extLst>
              </p:cNvPr>
              <p:cNvSpPr/>
              <p:nvPr/>
            </p:nvSpPr>
            <p:spPr>
              <a:xfrm>
                <a:off x="8067340" y="302105"/>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grpSp>
        <p:grpSp>
          <p:nvGrpSpPr>
            <p:cNvPr id="125" name="Group 124">
              <a:extLst>
                <a:ext uri="{FF2B5EF4-FFF2-40B4-BE49-F238E27FC236}">
                  <a16:creationId xmlns:a16="http://schemas.microsoft.com/office/drawing/2014/main" id="{653CA02C-483C-A142-A160-F0D09AFCD5FA}"/>
                </a:ext>
              </a:extLst>
            </p:cNvPr>
            <p:cNvGrpSpPr/>
            <p:nvPr/>
          </p:nvGrpSpPr>
          <p:grpSpPr>
            <a:xfrm>
              <a:off x="7543800" y="415569"/>
              <a:ext cx="590775" cy="67236"/>
              <a:chOff x="7543800" y="416851"/>
              <a:chExt cx="590775" cy="67236"/>
            </a:xfrm>
            <a:grpFill/>
          </p:grpSpPr>
          <p:sp>
            <p:nvSpPr>
              <p:cNvPr id="138" name="Oval 137">
                <a:extLst>
                  <a:ext uri="{FF2B5EF4-FFF2-40B4-BE49-F238E27FC236}">
                    <a16:creationId xmlns:a16="http://schemas.microsoft.com/office/drawing/2014/main" id="{C011A6C2-5A12-4040-AAF8-3208C20DF989}"/>
                  </a:ext>
                </a:extLst>
              </p:cNvPr>
              <p:cNvSpPr/>
              <p:nvPr/>
            </p:nvSpPr>
            <p:spPr>
              <a:xfrm>
                <a:off x="7543800" y="416852"/>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sp>
            <p:nvSpPr>
              <p:cNvPr id="139" name="Oval 138">
                <a:extLst>
                  <a:ext uri="{FF2B5EF4-FFF2-40B4-BE49-F238E27FC236}">
                    <a16:creationId xmlns:a16="http://schemas.microsoft.com/office/drawing/2014/main" id="{11957DA0-CE02-D646-A9F2-4F42F6EA9C25}"/>
                  </a:ext>
                </a:extLst>
              </p:cNvPr>
              <p:cNvSpPr/>
              <p:nvPr/>
            </p:nvSpPr>
            <p:spPr>
              <a:xfrm>
                <a:off x="7674685" y="416852"/>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sp>
            <p:nvSpPr>
              <p:cNvPr id="140" name="Oval 139">
                <a:extLst>
                  <a:ext uri="{FF2B5EF4-FFF2-40B4-BE49-F238E27FC236}">
                    <a16:creationId xmlns:a16="http://schemas.microsoft.com/office/drawing/2014/main" id="{89076BD0-B02A-9A47-848C-C1A680E47C33}"/>
                  </a:ext>
                </a:extLst>
              </p:cNvPr>
              <p:cNvSpPr/>
              <p:nvPr/>
            </p:nvSpPr>
            <p:spPr>
              <a:xfrm>
                <a:off x="7805570" y="416852"/>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sp>
            <p:nvSpPr>
              <p:cNvPr id="141" name="Oval 140">
                <a:extLst>
                  <a:ext uri="{FF2B5EF4-FFF2-40B4-BE49-F238E27FC236}">
                    <a16:creationId xmlns:a16="http://schemas.microsoft.com/office/drawing/2014/main" id="{E86EF256-BDF3-B641-A83A-9C011211D823}"/>
                  </a:ext>
                </a:extLst>
              </p:cNvPr>
              <p:cNvSpPr/>
              <p:nvPr/>
            </p:nvSpPr>
            <p:spPr>
              <a:xfrm>
                <a:off x="7936455" y="416852"/>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sp>
            <p:nvSpPr>
              <p:cNvPr id="142" name="Oval 141">
                <a:extLst>
                  <a:ext uri="{FF2B5EF4-FFF2-40B4-BE49-F238E27FC236}">
                    <a16:creationId xmlns:a16="http://schemas.microsoft.com/office/drawing/2014/main" id="{C7F89A0E-2069-5249-99EB-7BB8FFDF5BD0}"/>
                  </a:ext>
                </a:extLst>
              </p:cNvPr>
              <p:cNvSpPr/>
              <p:nvPr/>
            </p:nvSpPr>
            <p:spPr>
              <a:xfrm>
                <a:off x="8067340" y="416851"/>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grpSp>
        <p:grpSp>
          <p:nvGrpSpPr>
            <p:cNvPr id="126" name="Group 125">
              <a:extLst>
                <a:ext uri="{FF2B5EF4-FFF2-40B4-BE49-F238E27FC236}">
                  <a16:creationId xmlns:a16="http://schemas.microsoft.com/office/drawing/2014/main" id="{DC6DA0E6-DACF-4D42-9B6D-FEC5A7CDB9DC}"/>
                </a:ext>
              </a:extLst>
            </p:cNvPr>
            <p:cNvGrpSpPr/>
            <p:nvPr/>
          </p:nvGrpSpPr>
          <p:grpSpPr>
            <a:xfrm>
              <a:off x="7543800" y="530956"/>
              <a:ext cx="590775" cy="67236"/>
              <a:chOff x="7543800" y="531597"/>
              <a:chExt cx="590775" cy="67236"/>
            </a:xfrm>
            <a:grpFill/>
          </p:grpSpPr>
          <p:sp>
            <p:nvSpPr>
              <p:cNvPr id="133" name="Oval 132">
                <a:extLst>
                  <a:ext uri="{FF2B5EF4-FFF2-40B4-BE49-F238E27FC236}">
                    <a16:creationId xmlns:a16="http://schemas.microsoft.com/office/drawing/2014/main" id="{130A8894-5819-FB42-9034-679CCB3EF4D7}"/>
                  </a:ext>
                </a:extLst>
              </p:cNvPr>
              <p:cNvSpPr/>
              <p:nvPr/>
            </p:nvSpPr>
            <p:spPr>
              <a:xfrm>
                <a:off x="7543800" y="531598"/>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sp>
            <p:nvSpPr>
              <p:cNvPr id="134" name="Oval 133">
                <a:extLst>
                  <a:ext uri="{FF2B5EF4-FFF2-40B4-BE49-F238E27FC236}">
                    <a16:creationId xmlns:a16="http://schemas.microsoft.com/office/drawing/2014/main" id="{591028E1-2CAF-124B-8EA8-D71FD17C8CE9}"/>
                  </a:ext>
                </a:extLst>
              </p:cNvPr>
              <p:cNvSpPr/>
              <p:nvPr/>
            </p:nvSpPr>
            <p:spPr>
              <a:xfrm>
                <a:off x="7674685" y="531598"/>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sp>
            <p:nvSpPr>
              <p:cNvPr id="135" name="Oval 134">
                <a:extLst>
                  <a:ext uri="{FF2B5EF4-FFF2-40B4-BE49-F238E27FC236}">
                    <a16:creationId xmlns:a16="http://schemas.microsoft.com/office/drawing/2014/main" id="{8CFDA6FA-E1D2-9247-9980-DCE2BE97D7BE}"/>
                  </a:ext>
                </a:extLst>
              </p:cNvPr>
              <p:cNvSpPr/>
              <p:nvPr/>
            </p:nvSpPr>
            <p:spPr>
              <a:xfrm>
                <a:off x="7805570" y="531598"/>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sp>
            <p:nvSpPr>
              <p:cNvPr id="136" name="Oval 135">
                <a:extLst>
                  <a:ext uri="{FF2B5EF4-FFF2-40B4-BE49-F238E27FC236}">
                    <a16:creationId xmlns:a16="http://schemas.microsoft.com/office/drawing/2014/main" id="{1B64BC2F-D226-6D44-AD18-AB853DF44B12}"/>
                  </a:ext>
                </a:extLst>
              </p:cNvPr>
              <p:cNvSpPr/>
              <p:nvPr/>
            </p:nvSpPr>
            <p:spPr>
              <a:xfrm>
                <a:off x="7936455" y="531598"/>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sp>
            <p:nvSpPr>
              <p:cNvPr id="137" name="Oval 136">
                <a:extLst>
                  <a:ext uri="{FF2B5EF4-FFF2-40B4-BE49-F238E27FC236}">
                    <a16:creationId xmlns:a16="http://schemas.microsoft.com/office/drawing/2014/main" id="{65F2B6E2-75D3-E74B-A31F-DA40DF038E68}"/>
                  </a:ext>
                </a:extLst>
              </p:cNvPr>
              <p:cNvSpPr/>
              <p:nvPr/>
            </p:nvSpPr>
            <p:spPr>
              <a:xfrm>
                <a:off x="8067340" y="531597"/>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grpSp>
        <p:grpSp>
          <p:nvGrpSpPr>
            <p:cNvPr id="127" name="Group 126">
              <a:extLst>
                <a:ext uri="{FF2B5EF4-FFF2-40B4-BE49-F238E27FC236}">
                  <a16:creationId xmlns:a16="http://schemas.microsoft.com/office/drawing/2014/main" id="{D33620A5-D40E-F441-BDC3-6621046F58DC}"/>
                </a:ext>
              </a:extLst>
            </p:cNvPr>
            <p:cNvGrpSpPr/>
            <p:nvPr/>
          </p:nvGrpSpPr>
          <p:grpSpPr>
            <a:xfrm>
              <a:off x="7543800" y="646343"/>
              <a:ext cx="590775" cy="67236"/>
              <a:chOff x="7543800" y="646343"/>
              <a:chExt cx="590775" cy="67236"/>
            </a:xfrm>
            <a:grpFill/>
          </p:grpSpPr>
          <p:sp>
            <p:nvSpPr>
              <p:cNvPr id="128" name="Oval 127">
                <a:extLst>
                  <a:ext uri="{FF2B5EF4-FFF2-40B4-BE49-F238E27FC236}">
                    <a16:creationId xmlns:a16="http://schemas.microsoft.com/office/drawing/2014/main" id="{1B6A556E-CE62-5541-AD8B-7E57259F0DCC}"/>
                  </a:ext>
                </a:extLst>
              </p:cNvPr>
              <p:cNvSpPr/>
              <p:nvPr/>
            </p:nvSpPr>
            <p:spPr>
              <a:xfrm>
                <a:off x="7543800" y="646344"/>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sp>
            <p:nvSpPr>
              <p:cNvPr id="129" name="Oval 128">
                <a:extLst>
                  <a:ext uri="{FF2B5EF4-FFF2-40B4-BE49-F238E27FC236}">
                    <a16:creationId xmlns:a16="http://schemas.microsoft.com/office/drawing/2014/main" id="{8A26C7EF-64FA-7940-AA35-18D18CA96103}"/>
                  </a:ext>
                </a:extLst>
              </p:cNvPr>
              <p:cNvSpPr/>
              <p:nvPr/>
            </p:nvSpPr>
            <p:spPr>
              <a:xfrm>
                <a:off x="7674685" y="646344"/>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sp>
            <p:nvSpPr>
              <p:cNvPr id="130" name="Oval 129">
                <a:extLst>
                  <a:ext uri="{FF2B5EF4-FFF2-40B4-BE49-F238E27FC236}">
                    <a16:creationId xmlns:a16="http://schemas.microsoft.com/office/drawing/2014/main" id="{31924F18-0980-3141-8E51-D9F4B4623F20}"/>
                  </a:ext>
                </a:extLst>
              </p:cNvPr>
              <p:cNvSpPr/>
              <p:nvPr/>
            </p:nvSpPr>
            <p:spPr>
              <a:xfrm>
                <a:off x="7805570" y="646344"/>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sp>
            <p:nvSpPr>
              <p:cNvPr id="131" name="Oval 130">
                <a:extLst>
                  <a:ext uri="{FF2B5EF4-FFF2-40B4-BE49-F238E27FC236}">
                    <a16:creationId xmlns:a16="http://schemas.microsoft.com/office/drawing/2014/main" id="{708C4583-68A7-9449-8688-C4A56CF05A04}"/>
                  </a:ext>
                </a:extLst>
              </p:cNvPr>
              <p:cNvSpPr/>
              <p:nvPr/>
            </p:nvSpPr>
            <p:spPr>
              <a:xfrm>
                <a:off x="7936455" y="646344"/>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sp>
            <p:nvSpPr>
              <p:cNvPr id="132" name="Oval 131">
                <a:extLst>
                  <a:ext uri="{FF2B5EF4-FFF2-40B4-BE49-F238E27FC236}">
                    <a16:creationId xmlns:a16="http://schemas.microsoft.com/office/drawing/2014/main" id="{F9D2C0E3-473B-8A47-B4A1-95C8BC56DC38}"/>
                  </a:ext>
                </a:extLst>
              </p:cNvPr>
              <p:cNvSpPr/>
              <p:nvPr/>
            </p:nvSpPr>
            <p:spPr>
              <a:xfrm>
                <a:off x="8067340" y="646343"/>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grpSp>
      </p:grpSp>
      <p:grpSp>
        <p:nvGrpSpPr>
          <p:cNvPr id="102" name="Group 101">
            <a:extLst>
              <a:ext uri="{FF2B5EF4-FFF2-40B4-BE49-F238E27FC236}">
                <a16:creationId xmlns:a16="http://schemas.microsoft.com/office/drawing/2014/main" id="{3D05E947-8AB9-9741-9517-0102689D99D1}"/>
              </a:ext>
            </a:extLst>
          </p:cNvPr>
          <p:cNvGrpSpPr/>
          <p:nvPr userDrawn="1"/>
        </p:nvGrpSpPr>
        <p:grpSpPr>
          <a:xfrm>
            <a:off x="38963062" y="26955655"/>
            <a:ext cx="3981672" cy="4897416"/>
            <a:chOff x="7570694" y="-1223682"/>
            <a:chExt cx="1106020" cy="1020295"/>
          </a:xfrm>
        </p:grpSpPr>
        <p:sp>
          <p:nvSpPr>
            <p:cNvPr id="103" name="Oval 102">
              <a:extLst>
                <a:ext uri="{FF2B5EF4-FFF2-40B4-BE49-F238E27FC236}">
                  <a16:creationId xmlns:a16="http://schemas.microsoft.com/office/drawing/2014/main" id="{3AA7A149-49E4-9949-8754-19AB21BA0381}"/>
                </a:ext>
              </a:extLst>
            </p:cNvPr>
            <p:cNvSpPr/>
            <p:nvPr/>
          </p:nvSpPr>
          <p:spPr>
            <a:xfrm>
              <a:off x="7570694" y="-1223682"/>
              <a:ext cx="134470" cy="13447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sp>
          <p:nvSpPr>
            <p:cNvPr id="104" name="Oval 103">
              <a:extLst>
                <a:ext uri="{FF2B5EF4-FFF2-40B4-BE49-F238E27FC236}">
                  <a16:creationId xmlns:a16="http://schemas.microsoft.com/office/drawing/2014/main" id="{23C6158D-1E84-B542-A83C-B42E1BE057C2}"/>
                </a:ext>
              </a:extLst>
            </p:cNvPr>
            <p:cNvSpPr/>
            <p:nvPr/>
          </p:nvSpPr>
          <p:spPr>
            <a:xfrm>
              <a:off x="7894544" y="-1223682"/>
              <a:ext cx="134470" cy="13447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sp>
          <p:nvSpPr>
            <p:cNvPr id="105" name="Oval 104">
              <a:extLst>
                <a:ext uri="{FF2B5EF4-FFF2-40B4-BE49-F238E27FC236}">
                  <a16:creationId xmlns:a16="http://schemas.microsoft.com/office/drawing/2014/main" id="{24A6206E-54DA-FA43-A2CB-327439C8752D}"/>
                </a:ext>
              </a:extLst>
            </p:cNvPr>
            <p:cNvSpPr/>
            <p:nvPr/>
          </p:nvSpPr>
          <p:spPr>
            <a:xfrm>
              <a:off x="8218394" y="-1223682"/>
              <a:ext cx="134470" cy="13447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sp>
          <p:nvSpPr>
            <p:cNvPr id="106" name="Oval 105">
              <a:extLst>
                <a:ext uri="{FF2B5EF4-FFF2-40B4-BE49-F238E27FC236}">
                  <a16:creationId xmlns:a16="http://schemas.microsoft.com/office/drawing/2014/main" id="{2DEFDC1A-BC73-0C43-8B70-EC38D846A51E}"/>
                </a:ext>
              </a:extLst>
            </p:cNvPr>
            <p:cNvSpPr/>
            <p:nvPr/>
          </p:nvSpPr>
          <p:spPr>
            <a:xfrm>
              <a:off x="8542244" y="-1223682"/>
              <a:ext cx="134470" cy="13447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sp>
          <p:nvSpPr>
            <p:cNvPr id="107" name="Oval 106">
              <a:extLst>
                <a:ext uri="{FF2B5EF4-FFF2-40B4-BE49-F238E27FC236}">
                  <a16:creationId xmlns:a16="http://schemas.microsoft.com/office/drawing/2014/main" id="{E28CAF4A-E516-514E-A3AD-57893C50F732}"/>
                </a:ext>
              </a:extLst>
            </p:cNvPr>
            <p:cNvSpPr/>
            <p:nvPr/>
          </p:nvSpPr>
          <p:spPr>
            <a:xfrm>
              <a:off x="7570694" y="-928407"/>
              <a:ext cx="134470" cy="13447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sp>
          <p:nvSpPr>
            <p:cNvPr id="108" name="Oval 107">
              <a:extLst>
                <a:ext uri="{FF2B5EF4-FFF2-40B4-BE49-F238E27FC236}">
                  <a16:creationId xmlns:a16="http://schemas.microsoft.com/office/drawing/2014/main" id="{DF3127E8-DCF2-4F4A-86FF-62F50A9755B1}"/>
                </a:ext>
              </a:extLst>
            </p:cNvPr>
            <p:cNvSpPr/>
            <p:nvPr/>
          </p:nvSpPr>
          <p:spPr>
            <a:xfrm>
              <a:off x="7894544" y="-928407"/>
              <a:ext cx="134470" cy="13447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sp>
          <p:nvSpPr>
            <p:cNvPr id="109" name="Oval 108">
              <a:extLst>
                <a:ext uri="{FF2B5EF4-FFF2-40B4-BE49-F238E27FC236}">
                  <a16:creationId xmlns:a16="http://schemas.microsoft.com/office/drawing/2014/main" id="{187C55ED-2AE3-AC46-8ECD-024FA1F38A3F}"/>
                </a:ext>
              </a:extLst>
            </p:cNvPr>
            <p:cNvSpPr/>
            <p:nvPr/>
          </p:nvSpPr>
          <p:spPr>
            <a:xfrm>
              <a:off x="8218394" y="-928407"/>
              <a:ext cx="134470" cy="13447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sp>
          <p:nvSpPr>
            <p:cNvPr id="110" name="Oval 109">
              <a:extLst>
                <a:ext uri="{FF2B5EF4-FFF2-40B4-BE49-F238E27FC236}">
                  <a16:creationId xmlns:a16="http://schemas.microsoft.com/office/drawing/2014/main" id="{6AA446C4-1C5A-5F45-9860-89832F2DDD79}"/>
                </a:ext>
              </a:extLst>
            </p:cNvPr>
            <p:cNvSpPr/>
            <p:nvPr/>
          </p:nvSpPr>
          <p:spPr>
            <a:xfrm>
              <a:off x="8542244" y="-928407"/>
              <a:ext cx="134470" cy="13447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sp>
          <p:nvSpPr>
            <p:cNvPr id="111" name="Oval 110">
              <a:extLst>
                <a:ext uri="{FF2B5EF4-FFF2-40B4-BE49-F238E27FC236}">
                  <a16:creationId xmlns:a16="http://schemas.microsoft.com/office/drawing/2014/main" id="{E9923AA8-08C4-7C4F-893E-9F2501E34753}"/>
                </a:ext>
              </a:extLst>
            </p:cNvPr>
            <p:cNvSpPr/>
            <p:nvPr/>
          </p:nvSpPr>
          <p:spPr>
            <a:xfrm>
              <a:off x="7570694" y="-633132"/>
              <a:ext cx="134470" cy="13447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sp>
          <p:nvSpPr>
            <p:cNvPr id="112" name="Oval 111">
              <a:extLst>
                <a:ext uri="{FF2B5EF4-FFF2-40B4-BE49-F238E27FC236}">
                  <a16:creationId xmlns:a16="http://schemas.microsoft.com/office/drawing/2014/main" id="{6E9AE47D-045E-FE48-83FA-F8B7EFE2F80C}"/>
                </a:ext>
              </a:extLst>
            </p:cNvPr>
            <p:cNvSpPr/>
            <p:nvPr/>
          </p:nvSpPr>
          <p:spPr>
            <a:xfrm>
              <a:off x="7894544" y="-633132"/>
              <a:ext cx="134470" cy="13447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sp>
          <p:nvSpPr>
            <p:cNvPr id="113" name="Oval 112">
              <a:extLst>
                <a:ext uri="{FF2B5EF4-FFF2-40B4-BE49-F238E27FC236}">
                  <a16:creationId xmlns:a16="http://schemas.microsoft.com/office/drawing/2014/main" id="{916D4805-4ED4-D54B-A802-8051757D25F9}"/>
                </a:ext>
              </a:extLst>
            </p:cNvPr>
            <p:cNvSpPr/>
            <p:nvPr/>
          </p:nvSpPr>
          <p:spPr>
            <a:xfrm>
              <a:off x="8218394" y="-633132"/>
              <a:ext cx="134470" cy="13447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sp>
          <p:nvSpPr>
            <p:cNvPr id="114" name="Oval 113">
              <a:extLst>
                <a:ext uri="{FF2B5EF4-FFF2-40B4-BE49-F238E27FC236}">
                  <a16:creationId xmlns:a16="http://schemas.microsoft.com/office/drawing/2014/main" id="{C4119405-72E8-4443-B6A0-29BC4DCF0751}"/>
                </a:ext>
              </a:extLst>
            </p:cNvPr>
            <p:cNvSpPr/>
            <p:nvPr/>
          </p:nvSpPr>
          <p:spPr>
            <a:xfrm>
              <a:off x="8542244" y="-633132"/>
              <a:ext cx="134470" cy="13447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sp>
          <p:nvSpPr>
            <p:cNvPr id="115" name="Oval 114">
              <a:extLst>
                <a:ext uri="{FF2B5EF4-FFF2-40B4-BE49-F238E27FC236}">
                  <a16:creationId xmlns:a16="http://schemas.microsoft.com/office/drawing/2014/main" id="{9A8B504D-1F3D-0D49-9444-C067B71D840F}"/>
                </a:ext>
              </a:extLst>
            </p:cNvPr>
            <p:cNvSpPr/>
            <p:nvPr/>
          </p:nvSpPr>
          <p:spPr>
            <a:xfrm>
              <a:off x="7570694" y="-337857"/>
              <a:ext cx="134470" cy="13447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sp>
          <p:nvSpPr>
            <p:cNvPr id="116" name="Oval 115">
              <a:extLst>
                <a:ext uri="{FF2B5EF4-FFF2-40B4-BE49-F238E27FC236}">
                  <a16:creationId xmlns:a16="http://schemas.microsoft.com/office/drawing/2014/main" id="{ABB02D81-DBEC-8548-8273-91D6154FCD45}"/>
                </a:ext>
              </a:extLst>
            </p:cNvPr>
            <p:cNvSpPr/>
            <p:nvPr/>
          </p:nvSpPr>
          <p:spPr>
            <a:xfrm>
              <a:off x="7894544" y="-337857"/>
              <a:ext cx="134470" cy="13447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sp>
          <p:nvSpPr>
            <p:cNvPr id="117" name="Oval 116">
              <a:extLst>
                <a:ext uri="{FF2B5EF4-FFF2-40B4-BE49-F238E27FC236}">
                  <a16:creationId xmlns:a16="http://schemas.microsoft.com/office/drawing/2014/main" id="{FD0067C0-D924-6442-954A-F5AA2203392A}"/>
                </a:ext>
              </a:extLst>
            </p:cNvPr>
            <p:cNvSpPr/>
            <p:nvPr/>
          </p:nvSpPr>
          <p:spPr>
            <a:xfrm>
              <a:off x="8218394" y="-337857"/>
              <a:ext cx="134470" cy="13447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sp>
          <p:nvSpPr>
            <p:cNvPr id="118" name="Oval 117">
              <a:extLst>
                <a:ext uri="{FF2B5EF4-FFF2-40B4-BE49-F238E27FC236}">
                  <a16:creationId xmlns:a16="http://schemas.microsoft.com/office/drawing/2014/main" id="{05AC442E-A509-C443-92FC-2BF058EFE810}"/>
                </a:ext>
              </a:extLst>
            </p:cNvPr>
            <p:cNvSpPr/>
            <p:nvPr/>
          </p:nvSpPr>
          <p:spPr>
            <a:xfrm>
              <a:off x="8542244" y="-337857"/>
              <a:ext cx="134470" cy="13447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grpSp>
      <p:sp>
        <p:nvSpPr>
          <p:cNvPr id="97" name="TextBox 96">
            <a:extLst>
              <a:ext uri="{FF2B5EF4-FFF2-40B4-BE49-F238E27FC236}">
                <a16:creationId xmlns:a16="http://schemas.microsoft.com/office/drawing/2014/main" id="{141E2089-C56A-3A4B-89B3-2B8FF51B3337}"/>
              </a:ext>
            </a:extLst>
          </p:cNvPr>
          <p:cNvSpPr txBox="1"/>
          <p:nvPr/>
        </p:nvSpPr>
        <p:spPr>
          <a:xfrm>
            <a:off x="40370969" y="2696493"/>
            <a:ext cx="2672798" cy="2867645"/>
          </a:xfrm>
          <a:prstGeom prst="rect">
            <a:avLst/>
          </a:prstGeom>
          <a:noFill/>
          <a:ln w="53975">
            <a:noFill/>
          </a:ln>
          <a:effectLst/>
        </p:spPr>
        <p:txBody>
          <a:bodyPr wrap="square" lIns="0" rIns="0" bIns="0" rtlCol="0" anchor="b">
            <a:spAutoFit/>
          </a:bodyPr>
          <a:lstStyle/>
          <a:p>
            <a:pPr marL="0" marR="0" lvl="0" indent="0" algn="ctr" defTabSz="3291840" rtl="0" eaLnBrk="1" fontAlgn="auto" latinLnBrk="0" hangingPunct="1">
              <a:lnSpc>
                <a:spcPct val="70000"/>
              </a:lnSpc>
              <a:spcBef>
                <a:spcPts val="0"/>
              </a:spcBef>
              <a:spcAft>
                <a:spcPts val="0"/>
              </a:spcAft>
              <a:buClrTx/>
              <a:buSzTx/>
              <a:buFontTx/>
              <a:buNone/>
              <a:tabLst/>
              <a:defRPr/>
            </a:pPr>
            <a:r>
              <a:rPr kumimoji="0" lang="en-US" sz="12960" b="1" u="none" strike="noStrike" kern="1200" cap="none" spc="-360" normalizeH="0" baseline="0" noProof="0" dirty="0">
                <a:ln>
                  <a:noFill/>
                </a:ln>
                <a:solidFill>
                  <a:srgbClr val="FFFFFF">
                    <a:alpha val="50000"/>
                  </a:srgbClr>
                </a:solidFill>
                <a:uLnTx/>
                <a:uFillTx/>
                <a:latin typeface="Arial" panose="020B0604020202020204" pitchFamily="34" charset="0"/>
                <a:cs typeface="Arial" panose="020B0604020202020204" pitchFamily="34" charset="0"/>
              </a:rPr>
              <a:t>20</a:t>
            </a:r>
            <a:br>
              <a:rPr kumimoji="0" lang="en-US" sz="12960" b="1" u="none" strike="noStrike" kern="1200" cap="none" spc="-360" normalizeH="0" baseline="0" noProof="0" dirty="0">
                <a:ln>
                  <a:noFill/>
                </a:ln>
                <a:solidFill>
                  <a:srgbClr val="FFFFFF">
                    <a:alpha val="50000"/>
                  </a:srgbClr>
                </a:solidFill>
                <a:uLnTx/>
                <a:uFillTx/>
                <a:latin typeface="Arial" panose="020B0604020202020204" pitchFamily="34" charset="0"/>
                <a:cs typeface="Arial" panose="020B0604020202020204" pitchFamily="34" charset="0"/>
              </a:rPr>
            </a:br>
            <a:r>
              <a:rPr kumimoji="0" lang="en-US" sz="12960" b="1" u="none" strike="noStrike" kern="1200" cap="none" spc="-360" normalizeH="0" baseline="0" noProof="0" dirty="0">
                <a:ln>
                  <a:noFill/>
                </a:ln>
                <a:solidFill>
                  <a:srgbClr val="FFFFFF">
                    <a:alpha val="50000"/>
                  </a:srgbClr>
                </a:solidFill>
                <a:uLnTx/>
                <a:uFillTx/>
                <a:latin typeface="Arial" panose="020B0604020202020204" pitchFamily="34" charset="0"/>
                <a:cs typeface="Arial" panose="020B0604020202020204" pitchFamily="34" charset="0"/>
              </a:rPr>
              <a:t>23</a:t>
            </a:r>
          </a:p>
        </p:txBody>
      </p:sp>
      <p:cxnSp>
        <p:nvCxnSpPr>
          <p:cNvPr id="98" name="Straight Connector 97">
            <a:extLst>
              <a:ext uri="{FF2B5EF4-FFF2-40B4-BE49-F238E27FC236}">
                <a16:creationId xmlns:a16="http://schemas.microsoft.com/office/drawing/2014/main" id="{8D44FFDA-6D1F-344C-82D8-66145DD1EF76}"/>
              </a:ext>
            </a:extLst>
          </p:cNvPr>
          <p:cNvCxnSpPr>
            <a:cxnSpLocks/>
          </p:cNvCxnSpPr>
          <p:nvPr/>
        </p:nvCxnSpPr>
        <p:spPr>
          <a:xfrm>
            <a:off x="40719811" y="5671190"/>
            <a:ext cx="1975104" cy="0"/>
          </a:xfrm>
          <a:prstGeom prst="line">
            <a:avLst/>
          </a:prstGeom>
          <a:ln w="4445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5" name="Picture Placeholder 4">
            <a:extLst>
              <a:ext uri="{FF2B5EF4-FFF2-40B4-BE49-F238E27FC236}">
                <a16:creationId xmlns:a16="http://schemas.microsoft.com/office/drawing/2014/main" id="{AF85B8A9-9033-624D-9EA8-83413BD18387}"/>
              </a:ext>
            </a:extLst>
          </p:cNvPr>
          <p:cNvSpPr>
            <a:spLocks noGrp="1"/>
          </p:cNvSpPr>
          <p:nvPr userDrawn="1">
            <p:ph type="pic" sz="quarter" idx="12" hasCustomPrompt="1"/>
          </p:nvPr>
        </p:nvSpPr>
        <p:spPr>
          <a:xfrm>
            <a:off x="23646139" y="15864444"/>
            <a:ext cx="20264678" cy="797755"/>
          </a:xfrm>
        </p:spPr>
        <p:txBody>
          <a:bodyPr anchor="ctr"/>
          <a:lstStyle>
            <a:lvl1pPr algn="ctr">
              <a:buNone/>
              <a:defRPr>
                <a:solidFill>
                  <a:schemeClr val="bg1"/>
                </a:solidFill>
              </a:defRPr>
            </a:lvl1pPr>
          </a:lstStyle>
          <a:p>
            <a:r>
              <a:rPr lang="en-US" dirty="0"/>
              <a:t>Main Slide Deck Photo</a:t>
            </a:r>
          </a:p>
        </p:txBody>
      </p:sp>
      <p:sp>
        <p:nvSpPr>
          <p:cNvPr id="10" name="Picture Placeholder 9">
            <a:extLst>
              <a:ext uri="{FF2B5EF4-FFF2-40B4-BE49-F238E27FC236}">
                <a16:creationId xmlns:a16="http://schemas.microsoft.com/office/drawing/2014/main" id="{DDBE479D-DE20-F048-8B4B-29C35E46A9B4}"/>
              </a:ext>
            </a:extLst>
          </p:cNvPr>
          <p:cNvSpPr>
            <a:spLocks noGrp="1"/>
          </p:cNvSpPr>
          <p:nvPr>
            <p:ph type="pic" sz="quarter" idx="13" hasCustomPrompt="1"/>
          </p:nvPr>
        </p:nvSpPr>
        <p:spPr>
          <a:xfrm>
            <a:off x="4928141" y="25456251"/>
            <a:ext cx="12064368" cy="797755"/>
          </a:xfrm>
        </p:spPr>
        <p:txBody>
          <a:bodyPr anchor="ctr"/>
          <a:lstStyle>
            <a:lvl1pPr algn="ctr">
              <a:buNone/>
              <a:defRPr>
                <a:solidFill>
                  <a:schemeClr val="bg1"/>
                </a:solidFill>
              </a:defRPr>
            </a:lvl1pPr>
          </a:lstStyle>
          <a:p>
            <a:r>
              <a:rPr lang="en-US" dirty="0"/>
              <a:t>Select Logo</a:t>
            </a:r>
          </a:p>
        </p:txBody>
      </p:sp>
      <p:sp>
        <p:nvSpPr>
          <p:cNvPr id="6" name="TextBox 5">
            <a:extLst>
              <a:ext uri="{FF2B5EF4-FFF2-40B4-BE49-F238E27FC236}">
                <a16:creationId xmlns:a16="http://schemas.microsoft.com/office/drawing/2014/main" id="{EF0963DD-5962-AF4B-9AD9-14D254B045DD}"/>
              </a:ext>
            </a:extLst>
          </p:cNvPr>
          <p:cNvSpPr txBox="1"/>
          <p:nvPr userDrawn="1"/>
        </p:nvSpPr>
        <p:spPr>
          <a:xfrm rot="16200000">
            <a:off x="-5186287" y="15223747"/>
            <a:ext cx="14176190" cy="498595"/>
          </a:xfrm>
          <a:prstGeom prst="rect">
            <a:avLst/>
          </a:prstGeom>
          <a:noFill/>
        </p:spPr>
        <p:txBody>
          <a:bodyPr wrap="none" lIns="0" tIns="0" rIns="0" bIns="0" rtlCol="0">
            <a:noAutofit/>
          </a:bodyPr>
          <a:lstStyle/>
          <a:p>
            <a:pPr algn="l"/>
            <a:r>
              <a:rPr lang="en-US" sz="3240" kern="800" spc="720" baseline="0" dirty="0">
                <a:solidFill>
                  <a:schemeClr val="bg1"/>
                </a:solidFill>
              </a:rPr>
              <a:t>DECK TITLE OR OTHER (EDIT ON MASTER)</a:t>
            </a:r>
          </a:p>
        </p:txBody>
      </p:sp>
    </p:spTree>
    <p:extLst>
      <p:ext uri="{BB962C8B-B14F-4D97-AF65-F5344CB8AC3E}">
        <p14:creationId xmlns:p14="http://schemas.microsoft.com/office/powerpoint/2010/main" val="1512114435"/>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41325497"/>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tx2"/>
        </a:solidFill>
        <a:effectLst/>
      </p:bgPr>
    </p:bg>
    <p:spTree>
      <p:nvGrpSpPr>
        <p:cNvPr id="1" name=""/>
        <p:cNvGrpSpPr/>
        <p:nvPr/>
      </p:nvGrpSpPr>
      <p:grpSpPr>
        <a:xfrm>
          <a:off x="0" y="0"/>
          <a:ext cx="0" cy="0"/>
          <a:chOff x="0" y="0"/>
          <a:chExt cx="0" cy="0"/>
        </a:xfrm>
      </p:grpSpPr>
      <p:cxnSp>
        <p:nvCxnSpPr>
          <p:cNvPr id="82" name="Straight Connector 81">
            <a:extLst>
              <a:ext uri="{FF2B5EF4-FFF2-40B4-BE49-F238E27FC236}">
                <a16:creationId xmlns:a16="http://schemas.microsoft.com/office/drawing/2014/main" id="{265F1211-8698-3A44-97D0-23FFBC8D1626}"/>
              </a:ext>
            </a:extLst>
          </p:cNvPr>
          <p:cNvCxnSpPr>
            <a:cxnSpLocks/>
          </p:cNvCxnSpPr>
          <p:nvPr userDrawn="1"/>
        </p:nvCxnSpPr>
        <p:spPr>
          <a:xfrm>
            <a:off x="1458509" y="4389127"/>
            <a:ext cx="0" cy="28483992"/>
          </a:xfrm>
          <a:prstGeom prst="line">
            <a:avLst/>
          </a:prstGeom>
          <a:ln w="1270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83" name="Group 82">
            <a:extLst>
              <a:ext uri="{FF2B5EF4-FFF2-40B4-BE49-F238E27FC236}">
                <a16:creationId xmlns:a16="http://schemas.microsoft.com/office/drawing/2014/main" id="{0628565E-941C-9D43-9F37-0C50EE4F21C0}"/>
              </a:ext>
            </a:extLst>
          </p:cNvPr>
          <p:cNvGrpSpPr/>
          <p:nvPr userDrawn="1"/>
        </p:nvGrpSpPr>
        <p:grpSpPr>
          <a:xfrm>
            <a:off x="4928141" y="4378567"/>
            <a:ext cx="987552" cy="1021080"/>
            <a:chOff x="11343190" y="687636"/>
            <a:chExt cx="274320" cy="212725"/>
          </a:xfrm>
        </p:grpSpPr>
        <p:cxnSp>
          <p:nvCxnSpPr>
            <p:cNvPr id="84" name="Straight Connector 83">
              <a:extLst>
                <a:ext uri="{FF2B5EF4-FFF2-40B4-BE49-F238E27FC236}">
                  <a16:creationId xmlns:a16="http://schemas.microsoft.com/office/drawing/2014/main" id="{3BAEB5BD-4F80-BA48-9E5E-C9C6140F63B5}"/>
                </a:ext>
              </a:extLst>
            </p:cNvPr>
            <p:cNvCxnSpPr/>
            <p:nvPr/>
          </p:nvCxnSpPr>
          <p:spPr>
            <a:xfrm>
              <a:off x="11343190" y="687636"/>
              <a:ext cx="274320" cy="0"/>
            </a:xfrm>
            <a:prstGeom prst="line">
              <a:avLst/>
            </a:prstGeom>
            <a:ln w="2222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1F2C89BD-10AF-DC46-B4C1-68FFB539C8F4}"/>
                </a:ext>
              </a:extLst>
            </p:cNvPr>
            <p:cNvCxnSpPr/>
            <p:nvPr/>
          </p:nvCxnSpPr>
          <p:spPr>
            <a:xfrm>
              <a:off x="11343190" y="758544"/>
              <a:ext cx="274320" cy="0"/>
            </a:xfrm>
            <a:prstGeom prst="line">
              <a:avLst/>
            </a:prstGeom>
            <a:ln w="2222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6152ABD6-B53A-0144-BEA6-919C107009D1}"/>
                </a:ext>
              </a:extLst>
            </p:cNvPr>
            <p:cNvCxnSpPr/>
            <p:nvPr/>
          </p:nvCxnSpPr>
          <p:spPr>
            <a:xfrm>
              <a:off x="11343190" y="829452"/>
              <a:ext cx="274320" cy="0"/>
            </a:xfrm>
            <a:prstGeom prst="line">
              <a:avLst/>
            </a:prstGeom>
            <a:ln w="2222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68195993-2A82-4C42-87F5-C1BA3C20B247}"/>
                </a:ext>
              </a:extLst>
            </p:cNvPr>
            <p:cNvCxnSpPr/>
            <p:nvPr/>
          </p:nvCxnSpPr>
          <p:spPr>
            <a:xfrm>
              <a:off x="11343190" y="900361"/>
              <a:ext cx="274320" cy="0"/>
            </a:xfrm>
            <a:prstGeom prst="line">
              <a:avLst/>
            </a:prstGeom>
            <a:ln w="2222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94" name="Group 93">
            <a:extLst>
              <a:ext uri="{FF2B5EF4-FFF2-40B4-BE49-F238E27FC236}">
                <a16:creationId xmlns:a16="http://schemas.microsoft.com/office/drawing/2014/main" id="{71E40D0A-2301-0947-B931-2A1AB2B5AE7E}"/>
              </a:ext>
            </a:extLst>
          </p:cNvPr>
          <p:cNvGrpSpPr/>
          <p:nvPr userDrawn="1"/>
        </p:nvGrpSpPr>
        <p:grpSpPr>
          <a:xfrm>
            <a:off x="20462131" y="27580075"/>
            <a:ext cx="14077402" cy="1384474"/>
            <a:chOff x="7584141" y="1424618"/>
            <a:chExt cx="3910389" cy="288432"/>
          </a:xfrm>
        </p:grpSpPr>
        <p:cxnSp>
          <p:nvCxnSpPr>
            <p:cNvPr id="95" name="Straight Connector 94">
              <a:extLst>
                <a:ext uri="{FF2B5EF4-FFF2-40B4-BE49-F238E27FC236}">
                  <a16:creationId xmlns:a16="http://schemas.microsoft.com/office/drawing/2014/main" id="{E90BFED6-8FB3-A547-BC81-DBC31025A546}"/>
                </a:ext>
              </a:extLst>
            </p:cNvPr>
            <p:cNvCxnSpPr>
              <a:cxnSpLocks/>
            </p:cNvCxnSpPr>
            <p:nvPr/>
          </p:nvCxnSpPr>
          <p:spPr>
            <a:xfrm flipV="1">
              <a:off x="7584141" y="1424618"/>
              <a:ext cx="288432" cy="288432"/>
            </a:xfrm>
            <a:prstGeom prst="line">
              <a:avLst/>
            </a:prstGeom>
            <a:ln w="101600" cap="rnd">
              <a:solidFill>
                <a:schemeClr val="tx2">
                  <a:lumMod val="50000"/>
                  <a:lumOff val="50000"/>
                  <a:alpha val="15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057E7BC9-C981-1648-8E86-B4CAB1CAB080}"/>
                </a:ext>
              </a:extLst>
            </p:cNvPr>
            <p:cNvCxnSpPr>
              <a:cxnSpLocks/>
            </p:cNvCxnSpPr>
            <p:nvPr/>
          </p:nvCxnSpPr>
          <p:spPr>
            <a:xfrm flipV="1">
              <a:off x="7913410" y="1424618"/>
              <a:ext cx="288432" cy="288432"/>
            </a:xfrm>
            <a:prstGeom prst="line">
              <a:avLst/>
            </a:prstGeom>
            <a:ln w="101600" cap="rnd">
              <a:solidFill>
                <a:schemeClr val="tx2">
                  <a:lumMod val="50000"/>
                  <a:lumOff val="50000"/>
                  <a:alpha val="15000"/>
                </a:scheme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707A3525-5818-6343-9DD0-977945DD8CB8}"/>
                </a:ext>
              </a:extLst>
            </p:cNvPr>
            <p:cNvCxnSpPr>
              <a:cxnSpLocks/>
            </p:cNvCxnSpPr>
            <p:nvPr/>
          </p:nvCxnSpPr>
          <p:spPr>
            <a:xfrm flipV="1">
              <a:off x="8242679" y="1424618"/>
              <a:ext cx="288432" cy="288432"/>
            </a:xfrm>
            <a:prstGeom prst="line">
              <a:avLst/>
            </a:prstGeom>
            <a:ln w="101600" cap="rnd">
              <a:solidFill>
                <a:schemeClr val="tx2">
                  <a:lumMod val="50000"/>
                  <a:lumOff val="50000"/>
                  <a:alpha val="15000"/>
                </a:scheme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A9B746CF-5E80-5844-8BD9-C82FFE1D8F37}"/>
                </a:ext>
              </a:extLst>
            </p:cNvPr>
            <p:cNvCxnSpPr>
              <a:cxnSpLocks/>
            </p:cNvCxnSpPr>
            <p:nvPr/>
          </p:nvCxnSpPr>
          <p:spPr>
            <a:xfrm flipV="1">
              <a:off x="8571948" y="1424618"/>
              <a:ext cx="288432" cy="288432"/>
            </a:xfrm>
            <a:prstGeom prst="line">
              <a:avLst/>
            </a:prstGeom>
            <a:ln w="101600" cap="rnd">
              <a:solidFill>
                <a:schemeClr val="tx2">
                  <a:lumMod val="50000"/>
                  <a:lumOff val="50000"/>
                  <a:alpha val="15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A59EACF3-E25A-024B-81E0-FDBE32D83D3A}"/>
                </a:ext>
              </a:extLst>
            </p:cNvPr>
            <p:cNvCxnSpPr>
              <a:cxnSpLocks/>
            </p:cNvCxnSpPr>
            <p:nvPr/>
          </p:nvCxnSpPr>
          <p:spPr>
            <a:xfrm flipV="1">
              <a:off x="8901217" y="1424618"/>
              <a:ext cx="288432" cy="288432"/>
            </a:xfrm>
            <a:prstGeom prst="line">
              <a:avLst/>
            </a:prstGeom>
            <a:ln w="101600" cap="rnd">
              <a:solidFill>
                <a:schemeClr val="tx2">
                  <a:lumMod val="50000"/>
                  <a:lumOff val="50000"/>
                  <a:alpha val="15000"/>
                </a:schemeClr>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10DEC351-F79D-3948-9918-B48CD008591E}"/>
                </a:ext>
              </a:extLst>
            </p:cNvPr>
            <p:cNvCxnSpPr>
              <a:cxnSpLocks/>
            </p:cNvCxnSpPr>
            <p:nvPr/>
          </p:nvCxnSpPr>
          <p:spPr>
            <a:xfrm flipV="1">
              <a:off x="9230486" y="1424618"/>
              <a:ext cx="288432" cy="288432"/>
            </a:xfrm>
            <a:prstGeom prst="line">
              <a:avLst/>
            </a:prstGeom>
            <a:ln w="101600" cap="rnd">
              <a:solidFill>
                <a:schemeClr val="tx2">
                  <a:lumMod val="50000"/>
                  <a:lumOff val="50000"/>
                  <a:alpha val="15000"/>
                </a:schemeClr>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0E6FB975-E6DB-F549-8B78-6F0B630E1C82}"/>
                </a:ext>
              </a:extLst>
            </p:cNvPr>
            <p:cNvCxnSpPr>
              <a:cxnSpLocks/>
            </p:cNvCxnSpPr>
            <p:nvPr/>
          </p:nvCxnSpPr>
          <p:spPr>
            <a:xfrm flipV="1">
              <a:off x="9559755" y="1424618"/>
              <a:ext cx="288432" cy="288432"/>
            </a:xfrm>
            <a:prstGeom prst="line">
              <a:avLst/>
            </a:prstGeom>
            <a:ln w="101600" cap="rnd">
              <a:solidFill>
                <a:schemeClr val="tx2">
                  <a:lumMod val="50000"/>
                  <a:lumOff val="50000"/>
                  <a:alpha val="15000"/>
                </a:schemeClr>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FBF1F6CE-3021-7941-A973-3BF137EBBF59}"/>
                </a:ext>
              </a:extLst>
            </p:cNvPr>
            <p:cNvCxnSpPr>
              <a:cxnSpLocks/>
            </p:cNvCxnSpPr>
            <p:nvPr/>
          </p:nvCxnSpPr>
          <p:spPr>
            <a:xfrm flipV="1">
              <a:off x="9889024" y="1424618"/>
              <a:ext cx="288432" cy="288432"/>
            </a:xfrm>
            <a:prstGeom prst="line">
              <a:avLst/>
            </a:prstGeom>
            <a:ln w="101600" cap="rnd">
              <a:solidFill>
                <a:schemeClr val="tx2">
                  <a:lumMod val="50000"/>
                  <a:lumOff val="50000"/>
                  <a:alpha val="15000"/>
                </a:schemeClr>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934984BF-A22C-374F-B942-F0C0C7F277D8}"/>
                </a:ext>
              </a:extLst>
            </p:cNvPr>
            <p:cNvCxnSpPr>
              <a:cxnSpLocks/>
            </p:cNvCxnSpPr>
            <p:nvPr/>
          </p:nvCxnSpPr>
          <p:spPr>
            <a:xfrm flipV="1">
              <a:off x="10218293" y="1424618"/>
              <a:ext cx="288432" cy="288432"/>
            </a:xfrm>
            <a:prstGeom prst="line">
              <a:avLst/>
            </a:prstGeom>
            <a:ln w="101600" cap="rnd">
              <a:solidFill>
                <a:schemeClr val="tx2">
                  <a:lumMod val="50000"/>
                  <a:lumOff val="50000"/>
                  <a:alpha val="15000"/>
                </a:schemeClr>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462F7B56-AA53-244B-89DF-4D53C2B94BC9}"/>
                </a:ext>
              </a:extLst>
            </p:cNvPr>
            <p:cNvCxnSpPr>
              <a:cxnSpLocks/>
            </p:cNvCxnSpPr>
            <p:nvPr/>
          </p:nvCxnSpPr>
          <p:spPr>
            <a:xfrm flipV="1">
              <a:off x="10547562" y="1424618"/>
              <a:ext cx="288432" cy="288432"/>
            </a:xfrm>
            <a:prstGeom prst="line">
              <a:avLst/>
            </a:prstGeom>
            <a:ln w="101600" cap="rnd">
              <a:solidFill>
                <a:schemeClr val="tx2">
                  <a:lumMod val="50000"/>
                  <a:lumOff val="50000"/>
                  <a:alpha val="15000"/>
                </a:schemeClr>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BB1062C7-E818-9146-B854-9AEFFD7862D1}"/>
                </a:ext>
              </a:extLst>
            </p:cNvPr>
            <p:cNvCxnSpPr>
              <a:cxnSpLocks/>
            </p:cNvCxnSpPr>
            <p:nvPr/>
          </p:nvCxnSpPr>
          <p:spPr>
            <a:xfrm flipV="1">
              <a:off x="10876831" y="1424618"/>
              <a:ext cx="288432" cy="288432"/>
            </a:xfrm>
            <a:prstGeom prst="line">
              <a:avLst/>
            </a:prstGeom>
            <a:ln w="101600" cap="rnd">
              <a:solidFill>
                <a:schemeClr val="tx2">
                  <a:lumMod val="50000"/>
                  <a:lumOff val="50000"/>
                  <a:alpha val="15000"/>
                </a:schemeClr>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FACC81E7-15E4-974D-AC32-890746A38339}"/>
                </a:ext>
              </a:extLst>
            </p:cNvPr>
            <p:cNvCxnSpPr>
              <a:cxnSpLocks/>
            </p:cNvCxnSpPr>
            <p:nvPr/>
          </p:nvCxnSpPr>
          <p:spPr>
            <a:xfrm flipV="1">
              <a:off x="11206098" y="1424618"/>
              <a:ext cx="288432" cy="288432"/>
            </a:xfrm>
            <a:prstGeom prst="line">
              <a:avLst/>
            </a:prstGeom>
            <a:ln w="101600" cap="rnd">
              <a:solidFill>
                <a:schemeClr val="tx2">
                  <a:lumMod val="50000"/>
                  <a:lumOff val="50000"/>
                  <a:alpha val="15000"/>
                </a:schemeClr>
              </a:solidFill>
            </a:ln>
          </p:spPr>
          <p:style>
            <a:lnRef idx="1">
              <a:schemeClr val="accent1"/>
            </a:lnRef>
            <a:fillRef idx="0">
              <a:schemeClr val="accent1"/>
            </a:fillRef>
            <a:effectRef idx="0">
              <a:schemeClr val="accent1"/>
            </a:effectRef>
            <a:fontRef idx="minor">
              <a:schemeClr val="tx1"/>
            </a:fontRef>
          </p:style>
        </p:cxnSp>
      </p:grpSp>
      <p:sp>
        <p:nvSpPr>
          <p:cNvPr id="177" name="Picture Placeholder 4">
            <a:extLst>
              <a:ext uri="{FF2B5EF4-FFF2-40B4-BE49-F238E27FC236}">
                <a16:creationId xmlns:a16="http://schemas.microsoft.com/office/drawing/2014/main" id="{CF6F94E6-FB2A-5C49-9309-47060E9D4E03}"/>
              </a:ext>
            </a:extLst>
          </p:cNvPr>
          <p:cNvSpPr>
            <a:spLocks noGrp="1"/>
          </p:cNvSpPr>
          <p:nvPr>
            <p:ph type="pic" sz="quarter" idx="12" hasCustomPrompt="1"/>
          </p:nvPr>
        </p:nvSpPr>
        <p:spPr>
          <a:xfrm>
            <a:off x="23646139" y="15864444"/>
            <a:ext cx="20264678" cy="797755"/>
          </a:xfrm>
        </p:spPr>
        <p:txBody>
          <a:bodyPr anchor="ctr"/>
          <a:lstStyle>
            <a:lvl1pPr algn="ctr">
              <a:buNone/>
              <a:defRPr>
                <a:solidFill>
                  <a:schemeClr val="bg1"/>
                </a:solidFill>
              </a:defRPr>
            </a:lvl1pPr>
          </a:lstStyle>
          <a:p>
            <a:r>
              <a:rPr lang="en-US" dirty="0"/>
              <a:t>Main Slide Deck Photo</a:t>
            </a:r>
          </a:p>
        </p:txBody>
      </p:sp>
      <p:sp>
        <p:nvSpPr>
          <p:cNvPr id="179" name="Title 1">
            <a:extLst>
              <a:ext uri="{FF2B5EF4-FFF2-40B4-BE49-F238E27FC236}">
                <a16:creationId xmlns:a16="http://schemas.microsoft.com/office/drawing/2014/main" id="{4ABF823B-5972-8C46-BE31-3BCDD8C4CD81}"/>
              </a:ext>
            </a:extLst>
          </p:cNvPr>
          <p:cNvSpPr>
            <a:spLocks noGrp="1"/>
          </p:cNvSpPr>
          <p:nvPr>
            <p:ph type="ctrTitle" hasCustomPrompt="1"/>
          </p:nvPr>
        </p:nvSpPr>
        <p:spPr>
          <a:xfrm>
            <a:off x="4928138" y="6583680"/>
            <a:ext cx="16614053" cy="3900144"/>
          </a:xfrm>
        </p:spPr>
        <p:txBody>
          <a:bodyPr anchor="t"/>
          <a:lstStyle>
            <a:lvl1pPr algn="l">
              <a:lnSpc>
                <a:spcPct val="80000"/>
              </a:lnSpc>
              <a:defRPr sz="15840">
                <a:solidFill>
                  <a:schemeClr val="bg1"/>
                </a:solidFill>
              </a:defRPr>
            </a:lvl1pPr>
          </a:lstStyle>
          <a:p>
            <a:r>
              <a:rPr lang="en-US" dirty="0"/>
              <a:t>Click to Edit Section Title Slide</a:t>
            </a:r>
          </a:p>
        </p:txBody>
      </p:sp>
      <p:sp>
        <p:nvSpPr>
          <p:cNvPr id="180" name="Picture Placeholder 9">
            <a:extLst>
              <a:ext uri="{FF2B5EF4-FFF2-40B4-BE49-F238E27FC236}">
                <a16:creationId xmlns:a16="http://schemas.microsoft.com/office/drawing/2014/main" id="{7BD5766F-FCED-F74A-94F7-EDE827151EC0}"/>
              </a:ext>
            </a:extLst>
          </p:cNvPr>
          <p:cNvSpPr>
            <a:spLocks noGrp="1"/>
          </p:cNvSpPr>
          <p:nvPr>
            <p:ph type="pic" sz="quarter" idx="13" hasCustomPrompt="1"/>
          </p:nvPr>
        </p:nvSpPr>
        <p:spPr>
          <a:xfrm>
            <a:off x="4928141" y="25456251"/>
            <a:ext cx="12064368" cy="797755"/>
          </a:xfrm>
        </p:spPr>
        <p:txBody>
          <a:bodyPr anchor="ctr"/>
          <a:lstStyle>
            <a:lvl1pPr algn="ctr">
              <a:buNone/>
              <a:defRPr>
                <a:solidFill>
                  <a:schemeClr val="bg1"/>
                </a:solidFill>
              </a:defRPr>
            </a:lvl1pPr>
          </a:lstStyle>
          <a:p>
            <a:r>
              <a:rPr lang="en-US" dirty="0"/>
              <a:t>Select Logo</a:t>
            </a:r>
          </a:p>
        </p:txBody>
      </p:sp>
      <p:sp>
        <p:nvSpPr>
          <p:cNvPr id="181" name="Subtitle 2">
            <a:extLst>
              <a:ext uri="{FF2B5EF4-FFF2-40B4-BE49-F238E27FC236}">
                <a16:creationId xmlns:a16="http://schemas.microsoft.com/office/drawing/2014/main" id="{01696AF9-CA68-AA4A-B317-7B0E932B651D}"/>
              </a:ext>
            </a:extLst>
          </p:cNvPr>
          <p:cNvSpPr>
            <a:spLocks noGrp="1"/>
          </p:cNvSpPr>
          <p:nvPr>
            <p:ph type="subTitle" idx="1" hasCustomPrompt="1"/>
          </p:nvPr>
        </p:nvSpPr>
        <p:spPr>
          <a:xfrm>
            <a:off x="4873973" y="15505733"/>
            <a:ext cx="15356707" cy="886397"/>
          </a:xfrm>
        </p:spPr>
        <p:txBody>
          <a:bodyPr anchor="t"/>
          <a:lstStyle>
            <a:lvl1pPr marL="0" indent="0" algn="l">
              <a:lnSpc>
                <a:spcPct val="100000"/>
              </a:lnSpc>
              <a:buNone/>
              <a:defRPr sz="5760">
                <a:solidFill>
                  <a:schemeClr val="bg1"/>
                </a:solidFill>
                <a:latin typeface="+mj-lt"/>
              </a:defRPr>
            </a:lvl1pPr>
            <a:lvl2pPr marL="1645920" indent="0" algn="ctr">
              <a:buNone/>
              <a:defRPr sz="7200"/>
            </a:lvl2pPr>
            <a:lvl3pPr marL="3291840" indent="0" algn="ctr">
              <a:buNone/>
              <a:defRPr sz="6480"/>
            </a:lvl3pPr>
            <a:lvl4pPr marL="4937760" indent="0" algn="ctr">
              <a:buNone/>
              <a:defRPr sz="5760"/>
            </a:lvl4pPr>
            <a:lvl5pPr marL="6583680" indent="0" algn="ctr">
              <a:buNone/>
              <a:defRPr sz="5760"/>
            </a:lvl5pPr>
            <a:lvl6pPr marL="8229600" indent="0" algn="ctr">
              <a:buNone/>
              <a:defRPr sz="5760"/>
            </a:lvl6pPr>
            <a:lvl7pPr marL="9875520" indent="0" algn="ctr">
              <a:buNone/>
              <a:defRPr sz="5760"/>
            </a:lvl7pPr>
            <a:lvl8pPr marL="11521440" indent="0" algn="ctr">
              <a:buNone/>
              <a:defRPr sz="5760"/>
            </a:lvl8pPr>
            <a:lvl9pPr marL="13167360" indent="0" algn="ctr">
              <a:buNone/>
              <a:defRPr sz="5760"/>
            </a:lvl9pPr>
          </a:lstStyle>
          <a:p>
            <a:r>
              <a:rPr lang="en-US" dirty="0"/>
              <a:t>Enter Presenter Name</a:t>
            </a:r>
          </a:p>
        </p:txBody>
      </p:sp>
      <p:sp>
        <p:nvSpPr>
          <p:cNvPr id="182" name="Text Placeholder 170">
            <a:extLst>
              <a:ext uri="{FF2B5EF4-FFF2-40B4-BE49-F238E27FC236}">
                <a16:creationId xmlns:a16="http://schemas.microsoft.com/office/drawing/2014/main" id="{B67B351C-2A1F-D34C-9A40-CDFA2D8E4887}"/>
              </a:ext>
            </a:extLst>
          </p:cNvPr>
          <p:cNvSpPr>
            <a:spLocks noGrp="1"/>
          </p:cNvSpPr>
          <p:nvPr>
            <p:ph type="body" sz="quarter" idx="10" hasCustomPrompt="1"/>
          </p:nvPr>
        </p:nvSpPr>
        <p:spPr>
          <a:xfrm>
            <a:off x="4873975" y="16864817"/>
            <a:ext cx="15356702" cy="775598"/>
          </a:xfrm>
        </p:spPr>
        <p:txBody>
          <a:bodyPr/>
          <a:lstStyle>
            <a:lvl1pPr>
              <a:lnSpc>
                <a:spcPct val="100000"/>
              </a:lnSpc>
              <a:buNone/>
              <a:defRPr sz="5040">
                <a:solidFill>
                  <a:schemeClr val="accent2"/>
                </a:solidFill>
                <a:latin typeface="+mn-lt"/>
                <a:cs typeface="Sabon Next LT" panose="02000500000000000000" pitchFamily="2" charset="0"/>
              </a:defRPr>
            </a:lvl1pPr>
            <a:lvl2pPr>
              <a:buNone/>
              <a:defRPr sz="5040">
                <a:solidFill>
                  <a:schemeClr val="accent2"/>
                </a:solidFill>
                <a:latin typeface="Sabon Next LT" panose="02000500000000000000" pitchFamily="2" charset="0"/>
                <a:cs typeface="Sabon Next LT" panose="02000500000000000000" pitchFamily="2" charset="0"/>
              </a:defRPr>
            </a:lvl2pPr>
            <a:lvl3pPr>
              <a:buNone/>
              <a:defRPr sz="5040">
                <a:solidFill>
                  <a:schemeClr val="accent2"/>
                </a:solidFill>
                <a:latin typeface="Sabon Next LT" panose="02000500000000000000" pitchFamily="2" charset="0"/>
                <a:cs typeface="Sabon Next LT" panose="02000500000000000000" pitchFamily="2" charset="0"/>
              </a:defRPr>
            </a:lvl3pPr>
            <a:lvl4pPr>
              <a:buNone/>
              <a:defRPr sz="5040">
                <a:solidFill>
                  <a:schemeClr val="accent2"/>
                </a:solidFill>
                <a:latin typeface="Sabon Next LT" panose="02000500000000000000" pitchFamily="2" charset="0"/>
                <a:cs typeface="Sabon Next LT" panose="02000500000000000000" pitchFamily="2" charset="0"/>
              </a:defRPr>
            </a:lvl4pPr>
            <a:lvl5pPr>
              <a:buNone/>
              <a:defRPr sz="5040">
                <a:solidFill>
                  <a:schemeClr val="accent2"/>
                </a:solidFill>
                <a:latin typeface="Sabon Next LT" panose="02000500000000000000" pitchFamily="2" charset="0"/>
                <a:cs typeface="Sabon Next LT" panose="02000500000000000000" pitchFamily="2" charset="0"/>
              </a:defRPr>
            </a:lvl5pPr>
          </a:lstStyle>
          <a:p>
            <a:pPr lvl="0"/>
            <a:r>
              <a:rPr lang="en-US" dirty="0"/>
              <a:t>Presenter Title</a:t>
            </a:r>
          </a:p>
        </p:txBody>
      </p:sp>
      <p:grpSp>
        <p:nvGrpSpPr>
          <p:cNvPr id="183" name="Group 182">
            <a:extLst>
              <a:ext uri="{FF2B5EF4-FFF2-40B4-BE49-F238E27FC236}">
                <a16:creationId xmlns:a16="http://schemas.microsoft.com/office/drawing/2014/main" id="{0FE3599A-DB2A-5E43-8F69-5EC295C2D24E}"/>
              </a:ext>
            </a:extLst>
          </p:cNvPr>
          <p:cNvGrpSpPr/>
          <p:nvPr userDrawn="1"/>
        </p:nvGrpSpPr>
        <p:grpSpPr>
          <a:xfrm>
            <a:off x="40766554" y="1653461"/>
            <a:ext cx="1809360" cy="3572918"/>
            <a:chOff x="7543800" y="-161366"/>
            <a:chExt cx="590775" cy="874945"/>
          </a:xfrm>
          <a:solidFill>
            <a:schemeClr val="bg1">
              <a:lumMod val="75000"/>
            </a:schemeClr>
          </a:solidFill>
        </p:grpSpPr>
        <p:grpSp>
          <p:nvGrpSpPr>
            <p:cNvPr id="184" name="Group 183">
              <a:extLst>
                <a:ext uri="{FF2B5EF4-FFF2-40B4-BE49-F238E27FC236}">
                  <a16:creationId xmlns:a16="http://schemas.microsoft.com/office/drawing/2014/main" id="{9D5D50B1-9B6B-FB43-9DEE-9B5A889981F3}"/>
                </a:ext>
              </a:extLst>
            </p:cNvPr>
            <p:cNvGrpSpPr/>
            <p:nvPr/>
          </p:nvGrpSpPr>
          <p:grpSpPr>
            <a:xfrm>
              <a:off x="7543800" y="-161366"/>
              <a:ext cx="590775" cy="67236"/>
              <a:chOff x="7543800" y="-161366"/>
              <a:chExt cx="590775" cy="67236"/>
            </a:xfrm>
            <a:grpFill/>
          </p:grpSpPr>
          <p:sp>
            <p:nvSpPr>
              <p:cNvPr id="227" name="Oval 226">
                <a:extLst>
                  <a:ext uri="{FF2B5EF4-FFF2-40B4-BE49-F238E27FC236}">
                    <a16:creationId xmlns:a16="http://schemas.microsoft.com/office/drawing/2014/main" id="{CF06C0E6-0FB7-004A-9282-BC665F2D8B8C}"/>
                  </a:ext>
                </a:extLst>
              </p:cNvPr>
              <p:cNvSpPr/>
              <p:nvPr/>
            </p:nvSpPr>
            <p:spPr>
              <a:xfrm>
                <a:off x="7543800" y="-161365"/>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sp>
            <p:nvSpPr>
              <p:cNvPr id="228" name="Oval 227">
                <a:extLst>
                  <a:ext uri="{FF2B5EF4-FFF2-40B4-BE49-F238E27FC236}">
                    <a16:creationId xmlns:a16="http://schemas.microsoft.com/office/drawing/2014/main" id="{54F22B85-A037-9B4A-BE50-99AF373B9D4C}"/>
                  </a:ext>
                </a:extLst>
              </p:cNvPr>
              <p:cNvSpPr/>
              <p:nvPr/>
            </p:nvSpPr>
            <p:spPr>
              <a:xfrm>
                <a:off x="7674685" y="-161365"/>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sp>
            <p:nvSpPr>
              <p:cNvPr id="229" name="Oval 228">
                <a:extLst>
                  <a:ext uri="{FF2B5EF4-FFF2-40B4-BE49-F238E27FC236}">
                    <a16:creationId xmlns:a16="http://schemas.microsoft.com/office/drawing/2014/main" id="{A33FB731-0090-5344-A8B1-B3A709D6BE55}"/>
                  </a:ext>
                </a:extLst>
              </p:cNvPr>
              <p:cNvSpPr/>
              <p:nvPr/>
            </p:nvSpPr>
            <p:spPr>
              <a:xfrm>
                <a:off x="7805570" y="-161365"/>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sp>
            <p:nvSpPr>
              <p:cNvPr id="230" name="Oval 229">
                <a:extLst>
                  <a:ext uri="{FF2B5EF4-FFF2-40B4-BE49-F238E27FC236}">
                    <a16:creationId xmlns:a16="http://schemas.microsoft.com/office/drawing/2014/main" id="{0B82FDB2-862B-E044-8108-C2EE979FB430}"/>
                  </a:ext>
                </a:extLst>
              </p:cNvPr>
              <p:cNvSpPr/>
              <p:nvPr/>
            </p:nvSpPr>
            <p:spPr>
              <a:xfrm>
                <a:off x="7936455" y="-161365"/>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sp>
            <p:nvSpPr>
              <p:cNvPr id="231" name="Oval 230">
                <a:extLst>
                  <a:ext uri="{FF2B5EF4-FFF2-40B4-BE49-F238E27FC236}">
                    <a16:creationId xmlns:a16="http://schemas.microsoft.com/office/drawing/2014/main" id="{D4C97EB9-CA3A-B640-BF98-EDA37C8A5848}"/>
                  </a:ext>
                </a:extLst>
              </p:cNvPr>
              <p:cNvSpPr/>
              <p:nvPr/>
            </p:nvSpPr>
            <p:spPr>
              <a:xfrm>
                <a:off x="8067340" y="-161366"/>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grpSp>
        <p:grpSp>
          <p:nvGrpSpPr>
            <p:cNvPr id="185" name="Group 184">
              <a:extLst>
                <a:ext uri="{FF2B5EF4-FFF2-40B4-BE49-F238E27FC236}">
                  <a16:creationId xmlns:a16="http://schemas.microsoft.com/office/drawing/2014/main" id="{0A18F501-F4F8-9147-93C4-2499448761FE}"/>
                </a:ext>
              </a:extLst>
            </p:cNvPr>
            <p:cNvGrpSpPr/>
            <p:nvPr/>
          </p:nvGrpSpPr>
          <p:grpSpPr>
            <a:xfrm>
              <a:off x="7543800" y="-45979"/>
              <a:ext cx="590775" cy="67236"/>
              <a:chOff x="7543800" y="-44377"/>
              <a:chExt cx="590775" cy="67236"/>
            </a:xfrm>
            <a:grpFill/>
          </p:grpSpPr>
          <p:sp>
            <p:nvSpPr>
              <p:cNvPr id="222" name="Oval 221">
                <a:extLst>
                  <a:ext uri="{FF2B5EF4-FFF2-40B4-BE49-F238E27FC236}">
                    <a16:creationId xmlns:a16="http://schemas.microsoft.com/office/drawing/2014/main" id="{93FC2E72-6B8D-CF49-9A93-B0C9B118A3A0}"/>
                  </a:ext>
                </a:extLst>
              </p:cNvPr>
              <p:cNvSpPr/>
              <p:nvPr/>
            </p:nvSpPr>
            <p:spPr>
              <a:xfrm>
                <a:off x="7543800" y="-44376"/>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sp>
            <p:nvSpPr>
              <p:cNvPr id="223" name="Oval 222">
                <a:extLst>
                  <a:ext uri="{FF2B5EF4-FFF2-40B4-BE49-F238E27FC236}">
                    <a16:creationId xmlns:a16="http://schemas.microsoft.com/office/drawing/2014/main" id="{C1E16EBD-4226-C945-A030-67CD62545C9A}"/>
                  </a:ext>
                </a:extLst>
              </p:cNvPr>
              <p:cNvSpPr/>
              <p:nvPr/>
            </p:nvSpPr>
            <p:spPr>
              <a:xfrm>
                <a:off x="7674685" y="-44376"/>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sp>
            <p:nvSpPr>
              <p:cNvPr id="224" name="Oval 223">
                <a:extLst>
                  <a:ext uri="{FF2B5EF4-FFF2-40B4-BE49-F238E27FC236}">
                    <a16:creationId xmlns:a16="http://schemas.microsoft.com/office/drawing/2014/main" id="{4C377E61-057B-6B44-B764-C78CC519E7CA}"/>
                  </a:ext>
                </a:extLst>
              </p:cNvPr>
              <p:cNvSpPr/>
              <p:nvPr/>
            </p:nvSpPr>
            <p:spPr>
              <a:xfrm>
                <a:off x="7805570" y="-44376"/>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sp>
            <p:nvSpPr>
              <p:cNvPr id="225" name="Oval 224">
                <a:extLst>
                  <a:ext uri="{FF2B5EF4-FFF2-40B4-BE49-F238E27FC236}">
                    <a16:creationId xmlns:a16="http://schemas.microsoft.com/office/drawing/2014/main" id="{4BF084F4-BD6A-CE49-9EF1-98684D3F62A3}"/>
                  </a:ext>
                </a:extLst>
              </p:cNvPr>
              <p:cNvSpPr/>
              <p:nvPr/>
            </p:nvSpPr>
            <p:spPr>
              <a:xfrm>
                <a:off x="7936455" y="-44376"/>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sp>
            <p:nvSpPr>
              <p:cNvPr id="226" name="Oval 225">
                <a:extLst>
                  <a:ext uri="{FF2B5EF4-FFF2-40B4-BE49-F238E27FC236}">
                    <a16:creationId xmlns:a16="http://schemas.microsoft.com/office/drawing/2014/main" id="{2C31C0C0-AF10-E542-9F94-D5A04482B7F9}"/>
                  </a:ext>
                </a:extLst>
              </p:cNvPr>
              <p:cNvSpPr/>
              <p:nvPr/>
            </p:nvSpPr>
            <p:spPr>
              <a:xfrm>
                <a:off x="8067340" y="-44377"/>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grpSp>
        <p:grpSp>
          <p:nvGrpSpPr>
            <p:cNvPr id="186" name="Group 185">
              <a:extLst>
                <a:ext uri="{FF2B5EF4-FFF2-40B4-BE49-F238E27FC236}">
                  <a16:creationId xmlns:a16="http://schemas.microsoft.com/office/drawing/2014/main" id="{D2D8180B-BF1A-C04A-8F95-0B850D6C1B24}"/>
                </a:ext>
              </a:extLst>
            </p:cNvPr>
            <p:cNvGrpSpPr/>
            <p:nvPr/>
          </p:nvGrpSpPr>
          <p:grpSpPr>
            <a:xfrm>
              <a:off x="7543800" y="69408"/>
              <a:ext cx="590775" cy="67236"/>
              <a:chOff x="7543800" y="72612"/>
              <a:chExt cx="590775" cy="67236"/>
            </a:xfrm>
            <a:grpFill/>
          </p:grpSpPr>
          <p:sp>
            <p:nvSpPr>
              <p:cNvPr id="217" name="Oval 216">
                <a:extLst>
                  <a:ext uri="{FF2B5EF4-FFF2-40B4-BE49-F238E27FC236}">
                    <a16:creationId xmlns:a16="http://schemas.microsoft.com/office/drawing/2014/main" id="{52C171AA-FC2C-644B-B7D1-06A3E09A3C2A}"/>
                  </a:ext>
                </a:extLst>
              </p:cNvPr>
              <p:cNvSpPr/>
              <p:nvPr/>
            </p:nvSpPr>
            <p:spPr>
              <a:xfrm>
                <a:off x="7543800" y="72613"/>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sp>
            <p:nvSpPr>
              <p:cNvPr id="218" name="Oval 217">
                <a:extLst>
                  <a:ext uri="{FF2B5EF4-FFF2-40B4-BE49-F238E27FC236}">
                    <a16:creationId xmlns:a16="http://schemas.microsoft.com/office/drawing/2014/main" id="{4BD0E2BA-621F-5148-89B3-608EE2AC4F1B}"/>
                  </a:ext>
                </a:extLst>
              </p:cNvPr>
              <p:cNvSpPr/>
              <p:nvPr/>
            </p:nvSpPr>
            <p:spPr>
              <a:xfrm>
                <a:off x="7674685" y="72613"/>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sp>
            <p:nvSpPr>
              <p:cNvPr id="219" name="Oval 218">
                <a:extLst>
                  <a:ext uri="{FF2B5EF4-FFF2-40B4-BE49-F238E27FC236}">
                    <a16:creationId xmlns:a16="http://schemas.microsoft.com/office/drawing/2014/main" id="{84C78E72-F5BD-654B-B9F0-CFEA93060618}"/>
                  </a:ext>
                </a:extLst>
              </p:cNvPr>
              <p:cNvSpPr/>
              <p:nvPr/>
            </p:nvSpPr>
            <p:spPr>
              <a:xfrm>
                <a:off x="7805570" y="72613"/>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sp>
            <p:nvSpPr>
              <p:cNvPr id="220" name="Oval 219">
                <a:extLst>
                  <a:ext uri="{FF2B5EF4-FFF2-40B4-BE49-F238E27FC236}">
                    <a16:creationId xmlns:a16="http://schemas.microsoft.com/office/drawing/2014/main" id="{E8FE091C-5432-874A-AEF4-5F99FB51FBF4}"/>
                  </a:ext>
                </a:extLst>
              </p:cNvPr>
              <p:cNvSpPr/>
              <p:nvPr/>
            </p:nvSpPr>
            <p:spPr>
              <a:xfrm>
                <a:off x="7936455" y="72613"/>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sp>
            <p:nvSpPr>
              <p:cNvPr id="221" name="Oval 220">
                <a:extLst>
                  <a:ext uri="{FF2B5EF4-FFF2-40B4-BE49-F238E27FC236}">
                    <a16:creationId xmlns:a16="http://schemas.microsoft.com/office/drawing/2014/main" id="{D13A50A0-7066-8746-B463-3A3C954568AC}"/>
                  </a:ext>
                </a:extLst>
              </p:cNvPr>
              <p:cNvSpPr/>
              <p:nvPr/>
            </p:nvSpPr>
            <p:spPr>
              <a:xfrm>
                <a:off x="8067340" y="72612"/>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grpSp>
        <p:grpSp>
          <p:nvGrpSpPr>
            <p:cNvPr id="187" name="Group 186">
              <a:extLst>
                <a:ext uri="{FF2B5EF4-FFF2-40B4-BE49-F238E27FC236}">
                  <a16:creationId xmlns:a16="http://schemas.microsoft.com/office/drawing/2014/main" id="{70DE4B30-45CF-DD42-86B7-C7AF116F5B63}"/>
                </a:ext>
              </a:extLst>
            </p:cNvPr>
            <p:cNvGrpSpPr/>
            <p:nvPr/>
          </p:nvGrpSpPr>
          <p:grpSpPr>
            <a:xfrm>
              <a:off x="7543800" y="184795"/>
              <a:ext cx="590775" cy="67236"/>
              <a:chOff x="7543800" y="187359"/>
              <a:chExt cx="590775" cy="67236"/>
            </a:xfrm>
            <a:grpFill/>
          </p:grpSpPr>
          <p:sp>
            <p:nvSpPr>
              <p:cNvPr id="212" name="Oval 211">
                <a:extLst>
                  <a:ext uri="{FF2B5EF4-FFF2-40B4-BE49-F238E27FC236}">
                    <a16:creationId xmlns:a16="http://schemas.microsoft.com/office/drawing/2014/main" id="{6447FA1E-C914-E448-94CC-2E3A2E4D1C5D}"/>
                  </a:ext>
                </a:extLst>
              </p:cNvPr>
              <p:cNvSpPr/>
              <p:nvPr/>
            </p:nvSpPr>
            <p:spPr>
              <a:xfrm>
                <a:off x="7543800" y="187360"/>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sp>
            <p:nvSpPr>
              <p:cNvPr id="213" name="Oval 212">
                <a:extLst>
                  <a:ext uri="{FF2B5EF4-FFF2-40B4-BE49-F238E27FC236}">
                    <a16:creationId xmlns:a16="http://schemas.microsoft.com/office/drawing/2014/main" id="{3741B93F-B29C-E945-8FCA-429472DDF2FC}"/>
                  </a:ext>
                </a:extLst>
              </p:cNvPr>
              <p:cNvSpPr/>
              <p:nvPr/>
            </p:nvSpPr>
            <p:spPr>
              <a:xfrm>
                <a:off x="7674685" y="187360"/>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sp>
            <p:nvSpPr>
              <p:cNvPr id="214" name="Oval 213">
                <a:extLst>
                  <a:ext uri="{FF2B5EF4-FFF2-40B4-BE49-F238E27FC236}">
                    <a16:creationId xmlns:a16="http://schemas.microsoft.com/office/drawing/2014/main" id="{F579DA15-1124-2943-A739-DF473D014CC4}"/>
                  </a:ext>
                </a:extLst>
              </p:cNvPr>
              <p:cNvSpPr/>
              <p:nvPr/>
            </p:nvSpPr>
            <p:spPr>
              <a:xfrm>
                <a:off x="7805570" y="187360"/>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sp>
            <p:nvSpPr>
              <p:cNvPr id="215" name="Oval 214">
                <a:extLst>
                  <a:ext uri="{FF2B5EF4-FFF2-40B4-BE49-F238E27FC236}">
                    <a16:creationId xmlns:a16="http://schemas.microsoft.com/office/drawing/2014/main" id="{435068E5-41D0-6D43-8321-03F10D0D154F}"/>
                  </a:ext>
                </a:extLst>
              </p:cNvPr>
              <p:cNvSpPr/>
              <p:nvPr/>
            </p:nvSpPr>
            <p:spPr>
              <a:xfrm>
                <a:off x="7936455" y="187360"/>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sp>
            <p:nvSpPr>
              <p:cNvPr id="216" name="Oval 215">
                <a:extLst>
                  <a:ext uri="{FF2B5EF4-FFF2-40B4-BE49-F238E27FC236}">
                    <a16:creationId xmlns:a16="http://schemas.microsoft.com/office/drawing/2014/main" id="{EE81E4BB-C2B8-654B-B925-B4C7EC72469E}"/>
                  </a:ext>
                </a:extLst>
              </p:cNvPr>
              <p:cNvSpPr/>
              <p:nvPr/>
            </p:nvSpPr>
            <p:spPr>
              <a:xfrm>
                <a:off x="8067340" y="187359"/>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grpSp>
        <p:grpSp>
          <p:nvGrpSpPr>
            <p:cNvPr id="188" name="Group 187">
              <a:extLst>
                <a:ext uri="{FF2B5EF4-FFF2-40B4-BE49-F238E27FC236}">
                  <a16:creationId xmlns:a16="http://schemas.microsoft.com/office/drawing/2014/main" id="{C9FF203C-4926-234C-A361-F23254B39DCF}"/>
                </a:ext>
              </a:extLst>
            </p:cNvPr>
            <p:cNvGrpSpPr/>
            <p:nvPr/>
          </p:nvGrpSpPr>
          <p:grpSpPr>
            <a:xfrm>
              <a:off x="7543800" y="300182"/>
              <a:ext cx="590775" cy="67236"/>
              <a:chOff x="7543800" y="302105"/>
              <a:chExt cx="590775" cy="67236"/>
            </a:xfrm>
            <a:grpFill/>
          </p:grpSpPr>
          <p:sp>
            <p:nvSpPr>
              <p:cNvPr id="207" name="Oval 206">
                <a:extLst>
                  <a:ext uri="{FF2B5EF4-FFF2-40B4-BE49-F238E27FC236}">
                    <a16:creationId xmlns:a16="http://schemas.microsoft.com/office/drawing/2014/main" id="{D47166F3-D0E4-514F-9C02-A020A4379C10}"/>
                  </a:ext>
                </a:extLst>
              </p:cNvPr>
              <p:cNvSpPr/>
              <p:nvPr/>
            </p:nvSpPr>
            <p:spPr>
              <a:xfrm>
                <a:off x="7543800" y="302106"/>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sp>
            <p:nvSpPr>
              <p:cNvPr id="208" name="Oval 207">
                <a:extLst>
                  <a:ext uri="{FF2B5EF4-FFF2-40B4-BE49-F238E27FC236}">
                    <a16:creationId xmlns:a16="http://schemas.microsoft.com/office/drawing/2014/main" id="{9F874132-C809-434F-B58A-821B6653B93F}"/>
                  </a:ext>
                </a:extLst>
              </p:cNvPr>
              <p:cNvSpPr/>
              <p:nvPr/>
            </p:nvSpPr>
            <p:spPr>
              <a:xfrm>
                <a:off x="7674685" y="302106"/>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sp>
            <p:nvSpPr>
              <p:cNvPr id="209" name="Oval 208">
                <a:extLst>
                  <a:ext uri="{FF2B5EF4-FFF2-40B4-BE49-F238E27FC236}">
                    <a16:creationId xmlns:a16="http://schemas.microsoft.com/office/drawing/2014/main" id="{60F5DB1F-352A-C245-AF86-23CFCFCC35A2}"/>
                  </a:ext>
                </a:extLst>
              </p:cNvPr>
              <p:cNvSpPr/>
              <p:nvPr/>
            </p:nvSpPr>
            <p:spPr>
              <a:xfrm>
                <a:off x="7805570" y="302106"/>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sp>
            <p:nvSpPr>
              <p:cNvPr id="210" name="Oval 209">
                <a:extLst>
                  <a:ext uri="{FF2B5EF4-FFF2-40B4-BE49-F238E27FC236}">
                    <a16:creationId xmlns:a16="http://schemas.microsoft.com/office/drawing/2014/main" id="{867BB936-A50C-1A46-8C8A-DC635AF126F7}"/>
                  </a:ext>
                </a:extLst>
              </p:cNvPr>
              <p:cNvSpPr/>
              <p:nvPr/>
            </p:nvSpPr>
            <p:spPr>
              <a:xfrm>
                <a:off x="7936455" y="302106"/>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sp>
            <p:nvSpPr>
              <p:cNvPr id="211" name="Oval 210">
                <a:extLst>
                  <a:ext uri="{FF2B5EF4-FFF2-40B4-BE49-F238E27FC236}">
                    <a16:creationId xmlns:a16="http://schemas.microsoft.com/office/drawing/2014/main" id="{7AA0D529-BF83-F94A-8CB8-718796546A04}"/>
                  </a:ext>
                </a:extLst>
              </p:cNvPr>
              <p:cNvSpPr/>
              <p:nvPr/>
            </p:nvSpPr>
            <p:spPr>
              <a:xfrm>
                <a:off x="8067340" y="302105"/>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grpSp>
        <p:grpSp>
          <p:nvGrpSpPr>
            <p:cNvPr id="189" name="Group 188">
              <a:extLst>
                <a:ext uri="{FF2B5EF4-FFF2-40B4-BE49-F238E27FC236}">
                  <a16:creationId xmlns:a16="http://schemas.microsoft.com/office/drawing/2014/main" id="{FDF7EA7F-6534-ED47-96C8-4261BD67399F}"/>
                </a:ext>
              </a:extLst>
            </p:cNvPr>
            <p:cNvGrpSpPr/>
            <p:nvPr/>
          </p:nvGrpSpPr>
          <p:grpSpPr>
            <a:xfrm>
              <a:off x="7543800" y="415569"/>
              <a:ext cx="590775" cy="67236"/>
              <a:chOff x="7543800" y="416851"/>
              <a:chExt cx="590775" cy="67236"/>
            </a:xfrm>
            <a:grpFill/>
          </p:grpSpPr>
          <p:sp>
            <p:nvSpPr>
              <p:cNvPr id="202" name="Oval 201">
                <a:extLst>
                  <a:ext uri="{FF2B5EF4-FFF2-40B4-BE49-F238E27FC236}">
                    <a16:creationId xmlns:a16="http://schemas.microsoft.com/office/drawing/2014/main" id="{D6780DB5-179F-DC44-B186-A2C6D39DC170}"/>
                  </a:ext>
                </a:extLst>
              </p:cNvPr>
              <p:cNvSpPr/>
              <p:nvPr/>
            </p:nvSpPr>
            <p:spPr>
              <a:xfrm>
                <a:off x="7543800" y="416852"/>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sp>
            <p:nvSpPr>
              <p:cNvPr id="203" name="Oval 202">
                <a:extLst>
                  <a:ext uri="{FF2B5EF4-FFF2-40B4-BE49-F238E27FC236}">
                    <a16:creationId xmlns:a16="http://schemas.microsoft.com/office/drawing/2014/main" id="{63DA20D7-95BF-1B43-B33F-26887CCEA0AB}"/>
                  </a:ext>
                </a:extLst>
              </p:cNvPr>
              <p:cNvSpPr/>
              <p:nvPr/>
            </p:nvSpPr>
            <p:spPr>
              <a:xfrm>
                <a:off x="7674685" y="416852"/>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sp>
            <p:nvSpPr>
              <p:cNvPr id="204" name="Oval 203">
                <a:extLst>
                  <a:ext uri="{FF2B5EF4-FFF2-40B4-BE49-F238E27FC236}">
                    <a16:creationId xmlns:a16="http://schemas.microsoft.com/office/drawing/2014/main" id="{738E97A9-CCFB-464C-9F96-798A27A19DA6}"/>
                  </a:ext>
                </a:extLst>
              </p:cNvPr>
              <p:cNvSpPr/>
              <p:nvPr/>
            </p:nvSpPr>
            <p:spPr>
              <a:xfrm>
                <a:off x="7805570" y="416852"/>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sp>
            <p:nvSpPr>
              <p:cNvPr id="205" name="Oval 204">
                <a:extLst>
                  <a:ext uri="{FF2B5EF4-FFF2-40B4-BE49-F238E27FC236}">
                    <a16:creationId xmlns:a16="http://schemas.microsoft.com/office/drawing/2014/main" id="{9EDE2F58-ACBF-1E4B-B181-B4B7BDAC16A6}"/>
                  </a:ext>
                </a:extLst>
              </p:cNvPr>
              <p:cNvSpPr/>
              <p:nvPr/>
            </p:nvSpPr>
            <p:spPr>
              <a:xfrm>
                <a:off x="7936455" y="416852"/>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sp>
            <p:nvSpPr>
              <p:cNvPr id="206" name="Oval 205">
                <a:extLst>
                  <a:ext uri="{FF2B5EF4-FFF2-40B4-BE49-F238E27FC236}">
                    <a16:creationId xmlns:a16="http://schemas.microsoft.com/office/drawing/2014/main" id="{410CBAA3-301E-284C-AE23-A14ED3EE0B06}"/>
                  </a:ext>
                </a:extLst>
              </p:cNvPr>
              <p:cNvSpPr/>
              <p:nvPr/>
            </p:nvSpPr>
            <p:spPr>
              <a:xfrm>
                <a:off x="8067340" y="416851"/>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grpSp>
        <p:grpSp>
          <p:nvGrpSpPr>
            <p:cNvPr id="190" name="Group 189">
              <a:extLst>
                <a:ext uri="{FF2B5EF4-FFF2-40B4-BE49-F238E27FC236}">
                  <a16:creationId xmlns:a16="http://schemas.microsoft.com/office/drawing/2014/main" id="{90625396-7720-D245-975E-98882A384552}"/>
                </a:ext>
              </a:extLst>
            </p:cNvPr>
            <p:cNvGrpSpPr/>
            <p:nvPr/>
          </p:nvGrpSpPr>
          <p:grpSpPr>
            <a:xfrm>
              <a:off x="7543800" y="530956"/>
              <a:ext cx="590775" cy="67236"/>
              <a:chOff x="7543800" y="531597"/>
              <a:chExt cx="590775" cy="67236"/>
            </a:xfrm>
            <a:grpFill/>
          </p:grpSpPr>
          <p:sp>
            <p:nvSpPr>
              <p:cNvPr id="197" name="Oval 196">
                <a:extLst>
                  <a:ext uri="{FF2B5EF4-FFF2-40B4-BE49-F238E27FC236}">
                    <a16:creationId xmlns:a16="http://schemas.microsoft.com/office/drawing/2014/main" id="{D6327844-FA4B-DB47-A87D-02AD10FCFD4F}"/>
                  </a:ext>
                </a:extLst>
              </p:cNvPr>
              <p:cNvSpPr/>
              <p:nvPr/>
            </p:nvSpPr>
            <p:spPr>
              <a:xfrm>
                <a:off x="7543800" y="531598"/>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sp>
            <p:nvSpPr>
              <p:cNvPr id="198" name="Oval 197">
                <a:extLst>
                  <a:ext uri="{FF2B5EF4-FFF2-40B4-BE49-F238E27FC236}">
                    <a16:creationId xmlns:a16="http://schemas.microsoft.com/office/drawing/2014/main" id="{A8F92464-860D-6F43-A306-1874BB9E4E92}"/>
                  </a:ext>
                </a:extLst>
              </p:cNvPr>
              <p:cNvSpPr/>
              <p:nvPr/>
            </p:nvSpPr>
            <p:spPr>
              <a:xfrm>
                <a:off x="7674685" y="531598"/>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sp>
            <p:nvSpPr>
              <p:cNvPr id="199" name="Oval 198">
                <a:extLst>
                  <a:ext uri="{FF2B5EF4-FFF2-40B4-BE49-F238E27FC236}">
                    <a16:creationId xmlns:a16="http://schemas.microsoft.com/office/drawing/2014/main" id="{045542AE-65DE-0E40-A007-90312F202629}"/>
                  </a:ext>
                </a:extLst>
              </p:cNvPr>
              <p:cNvSpPr/>
              <p:nvPr/>
            </p:nvSpPr>
            <p:spPr>
              <a:xfrm>
                <a:off x="7805570" y="531598"/>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sp>
            <p:nvSpPr>
              <p:cNvPr id="200" name="Oval 199">
                <a:extLst>
                  <a:ext uri="{FF2B5EF4-FFF2-40B4-BE49-F238E27FC236}">
                    <a16:creationId xmlns:a16="http://schemas.microsoft.com/office/drawing/2014/main" id="{97D68CFE-76D9-4344-BEA3-BD53CF644473}"/>
                  </a:ext>
                </a:extLst>
              </p:cNvPr>
              <p:cNvSpPr/>
              <p:nvPr/>
            </p:nvSpPr>
            <p:spPr>
              <a:xfrm>
                <a:off x="7936455" y="531598"/>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sp>
            <p:nvSpPr>
              <p:cNvPr id="201" name="Oval 200">
                <a:extLst>
                  <a:ext uri="{FF2B5EF4-FFF2-40B4-BE49-F238E27FC236}">
                    <a16:creationId xmlns:a16="http://schemas.microsoft.com/office/drawing/2014/main" id="{06665784-33D6-AB48-AED6-762DBDF0BBC2}"/>
                  </a:ext>
                </a:extLst>
              </p:cNvPr>
              <p:cNvSpPr/>
              <p:nvPr/>
            </p:nvSpPr>
            <p:spPr>
              <a:xfrm>
                <a:off x="8067340" y="531597"/>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grpSp>
        <p:grpSp>
          <p:nvGrpSpPr>
            <p:cNvPr id="191" name="Group 190">
              <a:extLst>
                <a:ext uri="{FF2B5EF4-FFF2-40B4-BE49-F238E27FC236}">
                  <a16:creationId xmlns:a16="http://schemas.microsoft.com/office/drawing/2014/main" id="{F6E81901-BE10-0449-B013-18FFD86E5D5A}"/>
                </a:ext>
              </a:extLst>
            </p:cNvPr>
            <p:cNvGrpSpPr/>
            <p:nvPr/>
          </p:nvGrpSpPr>
          <p:grpSpPr>
            <a:xfrm>
              <a:off x="7543800" y="646343"/>
              <a:ext cx="590775" cy="67236"/>
              <a:chOff x="7543800" y="646343"/>
              <a:chExt cx="590775" cy="67236"/>
            </a:xfrm>
            <a:grpFill/>
          </p:grpSpPr>
          <p:sp>
            <p:nvSpPr>
              <p:cNvPr id="192" name="Oval 191">
                <a:extLst>
                  <a:ext uri="{FF2B5EF4-FFF2-40B4-BE49-F238E27FC236}">
                    <a16:creationId xmlns:a16="http://schemas.microsoft.com/office/drawing/2014/main" id="{FDBC77A3-6950-D747-80A1-573286C54351}"/>
                  </a:ext>
                </a:extLst>
              </p:cNvPr>
              <p:cNvSpPr/>
              <p:nvPr/>
            </p:nvSpPr>
            <p:spPr>
              <a:xfrm>
                <a:off x="7543800" y="646344"/>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sp>
            <p:nvSpPr>
              <p:cNvPr id="193" name="Oval 192">
                <a:extLst>
                  <a:ext uri="{FF2B5EF4-FFF2-40B4-BE49-F238E27FC236}">
                    <a16:creationId xmlns:a16="http://schemas.microsoft.com/office/drawing/2014/main" id="{9CD7813F-209A-4E4C-8576-D018FED1A950}"/>
                  </a:ext>
                </a:extLst>
              </p:cNvPr>
              <p:cNvSpPr/>
              <p:nvPr/>
            </p:nvSpPr>
            <p:spPr>
              <a:xfrm>
                <a:off x="7674685" y="646344"/>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sp>
            <p:nvSpPr>
              <p:cNvPr id="194" name="Oval 193">
                <a:extLst>
                  <a:ext uri="{FF2B5EF4-FFF2-40B4-BE49-F238E27FC236}">
                    <a16:creationId xmlns:a16="http://schemas.microsoft.com/office/drawing/2014/main" id="{704DC8F7-12F0-9A42-8F52-2E2C9D79ED0A}"/>
                  </a:ext>
                </a:extLst>
              </p:cNvPr>
              <p:cNvSpPr/>
              <p:nvPr/>
            </p:nvSpPr>
            <p:spPr>
              <a:xfrm>
                <a:off x="7805570" y="646344"/>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sp>
            <p:nvSpPr>
              <p:cNvPr id="195" name="Oval 194">
                <a:extLst>
                  <a:ext uri="{FF2B5EF4-FFF2-40B4-BE49-F238E27FC236}">
                    <a16:creationId xmlns:a16="http://schemas.microsoft.com/office/drawing/2014/main" id="{832C3197-3AEE-E74B-8C1F-4693CF889093}"/>
                  </a:ext>
                </a:extLst>
              </p:cNvPr>
              <p:cNvSpPr/>
              <p:nvPr/>
            </p:nvSpPr>
            <p:spPr>
              <a:xfrm>
                <a:off x="7936455" y="646344"/>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sp>
            <p:nvSpPr>
              <p:cNvPr id="196" name="Oval 195">
                <a:extLst>
                  <a:ext uri="{FF2B5EF4-FFF2-40B4-BE49-F238E27FC236}">
                    <a16:creationId xmlns:a16="http://schemas.microsoft.com/office/drawing/2014/main" id="{7F83B416-A97E-FF4C-B846-CBB031B63345}"/>
                  </a:ext>
                </a:extLst>
              </p:cNvPr>
              <p:cNvSpPr/>
              <p:nvPr/>
            </p:nvSpPr>
            <p:spPr>
              <a:xfrm>
                <a:off x="8067340" y="646343"/>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grpSp>
      </p:grpSp>
      <p:sp>
        <p:nvSpPr>
          <p:cNvPr id="76" name="TextBox 75">
            <a:extLst>
              <a:ext uri="{FF2B5EF4-FFF2-40B4-BE49-F238E27FC236}">
                <a16:creationId xmlns:a16="http://schemas.microsoft.com/office/drawing/2014/main" id="{576F6F98-E6FE-E642-9610-7A5CAC2356AF}"/>
              </a:ext>
            </a:extLst>
          </p:cNvPr>
          <p:cNvSpPr txBox="1"/>
          <p:nvPr userDrawn="1"/>
        </p:nvSpPr>
        <p:spPr>
          <a:xfrm rot="16200000">
            <a:off x="-4784484" y="11217360"/>
            <a:ext cx="14176190" cy="498595"/>
          </a:xfrm>
          <a:prstGeom prst="rect">
            <a:avLst/>
          </a:prstGeom>
          <a:noFill/>
        </p:spPr>
        <p:txBody>
          <a:bodyPr wrap="none" lIns="0" tIns="0" rIns="0" bIns="0" rtlCol="0">
            <a:noAutofit/>
          </a:bodyPr>
          <a:lstStyle/>
          <a:p>
            <a:pPr algn="r"/>
            <a:r>
              <a:rPr lang="en-US" sz="3240" kern="800" spc="720" baseline="0" dirty="0">
                <a:solidFill>
                  <a:schemeClr val="bg1"/>
                </a:solidFill>
              </a:rPr>
              <a:t>DECK TITLE OR OTHER (EDIT ON MASTER)</a:t>
            </a:r>
          </a:p>
        </p:txBody>
      </p:sp>
    </p:spTree>
    <p:extLst>
      <p:ext uri="{BB962C8B-B14F-4D97-AF65-F5344CB8AC3E}">
        <p14:creationId xmlns:p14="http://schemas.microsoft.com/office/powerpoint/2010/main" val="3997437153"/>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2561748"/>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mage on the Right">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DCF1D458-D634-BC49-B5AD-B81F54D6E388}"/>
              </a:ext>
            </a:extLst>
          </p:cNvPr>
          <p:cNvGrpSpPr/>
          <p:nvPr userDrawn="1"/>
        </p:nvGrpSpPr>
        <p:grpSpPr>
          <a:xfrm>
            <a:off x="1758048" y="3042204"/>
            <a:ext cx="631622" cy="653064"/>
            <a:chOff x="11343190" y="687636"/>
            <a:chExt cx="274320" cy="212725"/>
          </a:xfrm>
        </p:grpSpPr>
        <p:cxnSp>
          <p:nvCxnSpPr>
            <p:cNvPr id="9" name="Straight Connector 8">
              <a:extLst>
                <a:ext uri="{FF2B5EF4-FFF2-40B4-BE49-F238E27FC236}">
                  <a16:creationId xmlns:a16="http://schemas.microsoft.com/office/drawing/2014/main" id="{D398ECBF-783D-124F-A764-236EEB0DC6A0}"/>
                </a:ext>
              </a:extLst>
            </p:cNvPr>
            <p:cNvCxnSpPr/>
            <p:nvPr/>
          </p:nvCxnSpPr>
          <p:spPr>
            <a:xfrm>
              <a:off x="11343190" y="687636"/>
              <a:ext cx="274320" cy="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4725DF0-2BCF-8249-AAC5-78F7F594315F}"/>
                </a:ext>
              </a:extLst>
            </p:cNvPr>
            <p:cNvCxnSpPr/>
            <p:nvPr/>
          </p:nvCxnSpPr>
          <p:spPr>
            <a:xfrm>
              <a:off x="11343190" y="758544"/>
              <a:ext cx="274320" cy="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89B61B6-9BDB-FB44-B378-F96AFB860B19}"/>
                </a:ext>
              </a:extLst>
            </p:cNvPr>
            <p:cNvCxnSpPr/>
            <p:nvPr/>
          </p:nvCxnSpPr>
          <p:spPr>
            <a:xfrm>
              <a:off x="11343190" y="829452"/>
              <a:ext cx="274320" cy="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56B7EE8-1931-C649-B12A-9B07F0D0D258}"/>
                </a:ext>
              </a:extLst>
            </p:cNvPr>
            <p:cNvCxnSpPr/>
            <p:nvPr/>
          </p:nvCxnSpPr>
          <p:spPr>
            <a:xfrm>
              <a:off x="11343190" y="900361"/>
              <a:ext cx="274320" cy="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13" name="Straight Connector 12">
            <a:extLst>
              <a:ext uri="{FF2B5EF4-FFF2-40B4-BE49-F238E27FC236}">
                <a16:creationId xmlns:a16="http://schemas.microsoft.com/office/drawing/2014/main" id="{B5C67885-D7EC-F54D-9FA7-B74104BB22BA}"/>
              </a:ext>
            </a:extLst>
          </p:cNvPr>
          <p:cNvCxnSpPr>
            <a:cxnSpLocks/>
          </p:cNvCxnSpPr>
          <p:nvPr userDrawn="1"/>
        </p:nvCxnSpPr>
        <p:spPr>
          <a:xfrm>
            <a:off x="2073859" y="4389120"/>
            <a:ext cx="0" cy="24140160"/>
          </a:xfrm>
          <a:prstGeom prst="line">
            <a:avLst/>
          </a:prstGeom>
          <a:ln w="127000">
            <a:gradFill>
              <a:gsLst>
                <a:gs pos="0">
                  <a:schemeClr val="accent2"/>
                </a:gs>
                <a:gs pos="100000">
                  <a:schemeClr val="accent2"/>
                </a:gs>
              </a:gsLst>
              <a:lin ang="5400000" scaled="1"/>
            </a:gradFill>
          </a:ln>
        </p:spPr>
        <p:style>
          <a:lnRef idx="1">
            <a:schemeClr val="accent1"/>
          </a:lnRef>
          <a:fillRef idx="0">
            <a:schemeClr val="accent1"/>
          </a:fillRef>
          <a:effectRef idx="0">
            <a:schemeClr val="accent1"/>
          </a:effectRef>
          <a:fontRef idx="minor">
            <a:schemeClr val="tx1"/>
          </a:fontRef>
        </p:style>
      </p:cxnSp>
      <p:sp>
        <p:nvSpPr>
          <p:cNvPr id="5" name="Picture Placeholder 4">
            <a:extLst>
              <a:ext uri="{FF2B5EF4-FFF2-40B4-BE49-F238E27FC236}">
                <a16:creationId xmlns:a16="http://schemas.microsoft.com/office/drawing/2014/main" id="{CCE3AB95-4D16-4E4C-9676-FA59758CF6CE}"/>
              </a:ext>
            </a:extLst>
          </p:cNvPr>
          <p:cNvSpPr>
            <a:spLocks noGrp="1"/>
          </p:cNvSpPr>
          <p:nvPr>
            <p:ph type="pic" sz="quarter" idx="10" hasCustomPrompt="1"/>
          </p:nvPr>
        </p:nvSpPr>
        <p:spPr>
          <a:xfrm>
            <a:off x="27436022" y="16060299"/>
            <a:ext cx="16455178" cy="797755"/>
          </a:xfrm>
        </p:spPr>
        <p:txBody>
          <a:bodyPr anchor="ctr"/>
          <a:lstStyle>
            <a:lvl1pPr algn="ctr">
              <a:buNone/>
              <a:defRPr/>
            </a:lvl1pPr>
          </a:lstStyle>
          <a:p>
            <a:r>
              <a:rPr lang="en-US" dirty="0"/>
              <a:t>Insert Image</a:t>
            </a:r>
          </a:p>
        </p:txBody>
      </p:sp>
      <p:sp>
        <p:nvSpPr>
          <p:cNvPr id="16" name="TextBox 15">
            <a:extLst>
              <a:ext uri="{FF2B5EF4-FFF2-40B4-BE49-F238E27FC236}">
                <a16:creationId xmlns:a16="http://schemas.microsoft.com/office/drawing/2014/main" id="{2D64A7E4-6721-2A43-8F3D-2A1DC5FAC05F}"/>
              </a:ext>
            </a:extLst>
          </p:cNvPr>
          <p:cNvSpPr txBox="1"/>
          <p:nvPr userDrawn="1"/>
        </p:nvSpPr>
        <p:spPr>
          <a:xfrm>
            <a:off x="4114802" y="2887512"/>
            <a:ext cx="19537666" cy="886397"/>
          </a:xfrm>
          <a:prstGeom prst="rect">
            <a:avLst/>
          </a:prstGeom>
          <a:noFill/>
        </p:spPr>
        <p:txBody>
          <a:bodyPr wrap="square" lIns="0" rIns="0" bIns="0" rtlCol="0" anchor="ctr">
            <a:noAutofit/>
          </a:bodyPr>
          <a:lstStyle/>
          <a:p>
            <a:pPr marL="0" marR="0" lvl="0" indent="0" defTabSz="3291840" rtl="0" eaLnBrk="1" fontAlgn="auto" latinLnBrk="0" hangingPunct="1">
              <a:spcBef>
                <a:spcPts val="0"/>
              </a:spcBef>
              <a:spcAft>
                <a:spcPts val="0"/>
              </a:spcAft>
              <a:buClrTx/>
              <a:buSzTx/>
              <a:buFontTx/>
              <a:buNone/>
              <a:tabLst/>
              <a:defRPr/>
            </a:pPr>
            <a:r>
              <a:rPr kumimoji="0" lang="en-US" sz="3240" b="0" i="0" u="none" strike="noStrike" kern="1200" cap="none" spc="1080" normalizeH="0" baseline="0" noProof="0" dirty="0">
                <a:ln>
                  <a:noFill/>
                </a:ln>
                <a:solidFill>
                  <a:schemeClr val="tx2"/>
                </a:solidFill>
                <a:effectLst/>
                <a:uLnTx/>
                <a:uFillTx/>
                <a:latin typeface="Franklin Gothic Book" panose="020B0503020102020204"/>
                <a:ea typeface="+mn-ea"/>
                <a:cs typeface="+mn-cs"/>
              </a:rPr>
              <a:t>DECK TITLE (EDIT ON MASTER SLIDE)</a:t>
            </a:r>
          </a:p>
        </p:txBody>
      </p:sp>
      <p:sp>
        <p:nvSpPr>
          <p:cNvPr id="14" name="Picture Placeholder 5">
            <a:extLst>
              <a:ext uri="{FF2B5EF4-FFF2-40B4-BE49-F238E27FC236}">
                <a16:creationId xmlns:a16="http://schemas.microsoft.com/office/drawing/2014/main" id="{1EACB620-803E-A649-8EE2-40405D0AC9B7}"/>
              </a:ext>
            </a:extLst>
          </p:cNvPr>
          <p:cNvSpPr>
            <a:spLocks noGrp="1"/>
          </p:cNvSpPr>
          <p:nvPr>
            <p:ph type="pic" sz="quarter" idx="11" hasCustomPrompt="1"/>
          </p:nvPr>
        </p:nvSpPr>
        <p:spPr>
          <a:xfrm>
            <a:off x="1946016" y="29674625"/>
            <a:ext cx="6824381" cy="797755"/>
          </a:xfrm>
        </p:spPr>
        <p:txBody>
          <a:bodyPr anchor="ctr"/>
          <a:lstStyle>
            <a:lvl1pPr marL="0" indent="0" algn="ctr">
              <a:buFont typeface="Arial" panose="020B0604020202020204" pitchFamily="34" charset="0"/>
              <a:buNone/>
              <a:defRPr/>
            </a:lvl1pPr>
          </a:lstStyle>
          <a:p>
            <a:r>
              <a:rPr lang="en-US" dirty="0"/>
              <a:t>Select Logo</a:t>
            </a:r>
          </a:p>
        </p:txBody>
      </p:sp>
      <p:sp>
        <p:nvSpPr>
          <p:cNvPr id="18" name="Title 1">
            <a:extLst>
              <a:ext uri="{FF2B5EF4-FFF2-40B4-BE49-F238E27FC236}">
                <a16:creationId xmlns:a16="http://schemas.microsoft.com/office/drawing/2014/main" id="{64159A85-EC93-5D4D-82FC-24AD8E402843}"/>
              </a:ext>
            </a:extLst>
          </p:cNvPr>
          <p:cNvSpPr>
            <a:spLocks noGrp="1"/>
          </p:cNvSpPr>
          <p:nvPr>
            <p:ph type="title" hasCustomPrompt="1"/>
          </p:nvPr>
        </p:nvSpPr>
        <p:spPr>
          <a:xfrm>
            <a:off x="4114800" y="4389123"/>
            <a:ext cx="20670758" cy="1595515"/>
          </a:xfrm>
        </p:spPr>
        <p:txBody>
          <a:bodyPr/>
          <a:lstStyle/>
          <a:p>
            <a:r>
              <a:rPr lang="en-US" dirty="0"/>
              <a:t>Click to add one-line slide title</a:t>
            </a:r>
          </a:p>
        </p:txBody>
      </p:sp>
      <p:sp>
        <p:nvSpPr>
          <p:cNvPr id="19" name="Content Placeholder 2">
            <a:extLst>
              <a:ext uri="{FF2B5EF4-FFF2-40B4-BE49-F238E27FC236}">
                <a16:creationId xmlns:a16="http://schemas.microsoft.com/office/drawing/2014/main" id="{3DF472A4-DD22-6C47-A288-347E17979151}"/>
              </a:ext>
            </a:extLst>
          </p:cNvPr>
          <p:cNvSpPr>
            <a:spLocks noGrp="1"/>
          </p:cNvSpPr>
          <p:nvPr>
            <p:ph idx="1" hasCustomPrompt="1"/>
          </p:nvPr>
        </p:nvSpPr>
        <p:spPr>
          <a:xfrm>
            <a:off x="4114802" y="7210337"/>
            <a:ext cx="20670773" cy="797755"/>
          </a:xfrm>
        </p:spPr>
        <p:txBody>
          <a:bodyPr/>
          <a:lstStyle>
            <a:lvl1pPr marL="0" indent="0">
              <a:spcBef>
                <a:spcPts val="0"/>
              </a:spcBef>
              <a:spcAft>
                <a:spcPts val="2160"/>
              </a:spcAft>
              <a:buNone/>
              <a:defRPr/>
            </a:lvl1pPr>
            <a:lvl2pPr indent="0">
              <a:spcAft>
                <a:spcPts val="2160"/>
              </a:spcAft>
              <a:defRPr/>
            </a:lvl2pPr>
            <a:lvl3pPr indent="0">
              <a:spcAft>
                <a:spcPts val="2160"/>
              </a:spcAft>
              <a:buFont typeface="System Font Regular"/>
              <a:buChar char="-"/>
              <a:defRPr/>
            </a:lvl3pPr>
          </a:lstStyle>
          <a:p>
            <a:pPr lvl="0"/>
            <a:r>
              <a:rPr lang="en-US" dirty="0"/>
              <a:t>Click to enter slide text</a:t>
            </a:r>
          </a:p>
        </p:txBody>
      </p:sp>
    </p:spTree>
    <p:extLst>
      <p:ext uri="{BB962C8B-B14F-4D97-AF65-F5344CB8AC3E}">
        <p14:creationId xmlns:p14="http://schemas.microsoft.com/office/powerpoint/2010/main" val="2657387946"/>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mage on the Left">
    <p:spTree>
      <p:nvGrpSpPr>
        <p:cNvPr id="1" name=""/>
        <p:cNvGrpSpPr/>
        <p:nvPr/>
      </p:nvGrpSpPr>
      <p:grpSpPr>
        <a:xfrm>
          <a:off x="0" y="0"/>
          <a:ext cx="0" cy="0"/>
          <a:chOff x="0" y="0"/>
          <a:chExt cx="0" cy="0"/>
        </a:xfrm>
      </p:grpSpPr>
      <p:sp>
        <p:nvSpPr>
          <p:cNvPr id="15" name="Picture Placeholder 5">
            <a:extLst>
              <a:ext uri="{FF2B5EF4-FFF2-40B4-BE49-F238E27FC236}">
                <a16:creationId xmlns:a16="http://schemas.microsoft.com/office/drawing/2014/main" id="{3D7243D9-5DB4-9241-A111-90F422709DAE}"/>
              </a:ext>
            </a:extLst>
          </p:cNvPr>
          <p:cNvSpPr>
            <a:spLocks noGrp="1"/>
          </p:cNvSpPr>
          <p:nvPr>
            <p:ph type="pic" sz="quarter" idx="11" hasCustomPrompt="1"/>
          </p:nvPr>
        </p:nvSpPr>
        <p:spPr>
          <a:xfrm>
            <a:off x="18533410" y="29674625"/>
            <a:ext cx="6824381" cy="797755"/>
          </a:xfrm>
        </p:spPr>
        <p:txBody>
          <a:bodyPr anchor="ctr"/>
          <a:lstStyle>
            <a:lvl1pPr marL="0" indent="0" algn="ctr">
              <a:buFont typeface="Arial" panose="020B0604020202020204" pitchFamily="34" charset="0"/>
              <a:buNone/>
              <a:defRPr/>
            </a:lvl1pPr>
          </a:lstStyle>
          <a:p>
            <a:r>
              <a:rPr lang="en-US" dirty="0"/>
              <a:t>Select Logo</a:t>
            </a:r>
          </a:p>
        </p:txBody>
      </p:sp>
      <p:sp>
        <p:nvSpPr>
          <p:cNvPr id="2" name="Title 1"/>
          <p:cNvSpPr>
            <a:spLocks noGrp="1"/>
          </p:cNvSpPr>
          <p:nvPr>
            <p:ph type="title" hasCustomPrompt="1"/>
          </p:nvPr>
        </p:nvSpPr>
        <p:spPr>
          <a:xfrm>
            <a:off x="20767637" y="5486402"/>
            <a:ext cx="20670806" cy="2836469"/>
          </a:xfrm>
        </p:spPr>
        <p:txBody>
          <a:bodyPr/>
          <a:lstStyle>
            <a:lvl1pPr>
              <a:lnSpc>
                <a:spcPct val="80000"/>
              </a:lnSpc>
              <a:defRPr/>
            </a:lvl1pPr>
          </a:lstStyle>
          <a:p>
            <a:r>
              <a:rPr lang="en-US" dirty="0"/>
              <a:t>Click to add a slide title. Can be two lines if needed.</a:t>
            </a:r>
          </a:p>
        </p:txBody>
      </p:sp>
      <p:sp>
        <p:nvSpPr>
          <p:cNvPr id="7" name="TextBox 6">
            <a:extLst>
              <a:ext uri="{FF2B5EF4-FFF2-40B4-BE49-F238E27FC236}">
                <a16:creationId xmlns:a16="http://schemas.microsoft.com/office/drawing/2014/main" id="{8171F258-1A68-4C4E-8346-5C0E931AB528}"/>
              </a:ext>
            </a:extLst>
          </p:cNvPr>
          <p:cNvSpPr txBox="1"/>
          <p:nvPr userDrawn="1"/>
        </p:nvSpPr>
        <p:spPr>
          <a:xfrm>
            <a:off x="20767639" y="2808864"/>
            <a:ext cx="16455173" cy="886397"/>
          </a:xfrm>
          <a:prstGeom prst="rect">
            <a:avLst/>
          </a:prstGeom>
          <a:noFill/>
        </p:spPr>
        <p:txBody>
          <a:bodyPr wrap="square" lIns="0" rIns="0" bIns="0" rtlCol="0" anchor="ctr">
            <a:noAutofit/>
          </a:bodyPr>
          <a:lstStyle/>
          <a:p>
            <a:pPr marL="0" marR="0" lvl="0" indent="0" defTabSz="3291840" rtl="0" eaLnBrk="1" fontAlgn="auto" latinLnBrk="0" hangingPunct="1">
              <a:spcBef>
                <a:spcPts val="0"/>
              </a:spcBef>
              <a:spcAft>
                <a:spcPts val="0"/>
              </a:spcAft>
              <a:buClrTx/>
              <a:buSzTx/>
              <a:buFontTx/>
              <a:buNone/>
              <a:tabLst/>
              <a:defRPr/>
            </a:pPr>
            <a:r>
              <a:rPr kumimoji="0" lang="en-US" sz="3240" b="0" i="0" u="none" strike="noStrike" kern="1200" cap="none" spc="1080" normalizeH="0" baseline="0" noProof="0" dirty="0">
                <a:ln>
                  <a:noFill/>
                </a:ln>
                <a:solidFill>
                  <a:schemeClr val="tx2"/>
                </a:solidFill>
                <a:effectLst/>
                <a:uLnTx/>
                <a:uFillTx/>
                <a:latin typeface="Franklin Gothic Book" panose="020B0503020102020204"/>
                <a:ea typeface="+mn-ea"/>
                <a:cs typeface="+mn-cs"/>
              </a:rPr>
              <a:t>DECK TITLE (EDIT ON MASTER SLIDE)</a:t>
            </a:r>
          </a:p>
        </p:txBody>
      </p:sp>
      <p:grpSp>
        <p:nvGrpSpPr>
          <p:cNvPr id="8" name="Group 7">
            <a:extLst>
              <a:ext uri="{FF2B5EF4-FFF2-40B4-BE49-F238E27FC236}">
                <a16:creationId xmlns:a16="http://schemas.microsoft.com/office/drawing/2014/main" id="{DCF1D458-D634-BC49-B5AD-B81F54D6E388}"/>
              </a:ext>
            </a:extLst>
          </p:cNvPr>
          <p:cNvGrpSpPr/>
          <p:nvPr userDrawn="1"/>
        </p:nvGrpSpPr>
        <p:grpSpPr>
          <a:xfrm>
            <a:off x="18410885" y="3042204"/>
            <a:ext cx="631622" cy="653064"/>
            <a:chOff x="11343190" y="687636"/>
            <a:chExt cx="274320" cy="212725"/>
          </a:xfrm>
        </p:grpSpPr>
        <p:cxnSp>
          <p:nvCxnSpPr>
            <p:cNvPr id="9" name="Straight Connector 8">
              <a:extLst>
                <a:ext uri="{FF2B5EF4-FFF2-40B4-BE49-F238E27FC236}">
                  <a16:creationId xmlns:a16="http://schemas.microsoft.com/office/drawing/2014/main" id="{D398ECBF-783D-124F-A764-236EEB0DC6A0}"/>
                </a:ext>
              </a:extLst>
            </p:cNvPr>
            <p:cNvCxnSpPr/>
            <p:nvPr/>
          </p:nvCxnSpPr>
          <p:spPr>
            <a:xfrm>
              <a:off x="11343190" y="687636"/>
              <a:ext cx="274320" cy="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4725DF0-2BCF-8249-AAC5-78F7F594315F}"/>
                </a:ext>
              </a:extLst>
            </p:cNvPr>
            <p:cNvCxnSpPr/>
            <p:nvPr/>
          </p:nvCxnSpPr>
          <p:spPr>
            <a:xfrm>
              <a:off x="11343190" y="758544"/>
              <a:ext cx="274320" cy="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89B61B6-9BDB-FB44-B378-F96AFB860B19}"/>
                </a:ext>
              </a:extLst>
            </p:cNvPr>
            <p:cNvCxnSpPr/>
            <p:nvPr/>
          </p:nvCxnSpPr>
          <p:spPr>
            <a:xfrm>
              <a:off x="11343190" y="829452"/>
              <a:ext cx="274320" cy="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56B7EE8-1931-C649-B12A-9B07F0D0D258}"/>
                </a:ext>
              </a:extLst>
            </p:cNvPr>
            <p:cNvCxnSpPr/>
            <p:nvPr/>
          </p:nvCxnSpPr>
          <p:spPr>
            <a:xfrm>
              <a:off x="11343190" y="900361"/>
              <a:ext cx="274320" cy="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13" name="Straight Connector 12">
            <a:extLst>
              <a:ext uri="{FF2B5EF4-FFF2-40B4-BE49-F238E27FC236}">
                <a16:creationId xmlns:a16="http://schemas.microsoft.com/office/drawing/2014/main" id="{B5C67885-D7EC-F54D-9FA7-B74104BB22BA}"/>
              </a:ext>
            </a:extLst>
          </p:cNvPr>
          <p:cNvCxnSpPr>
            <a:cxnSpLocks/>
          </p:cNvCxnSpPr>
          <p:nvPr userDrawn="1"/>
        </p:nvCxnSpPr>
        <p:spPr>
          <a:xfrm>
            <a:off x="18726696" y="4389120"/>
            <a:ext cx="0" cy="24140160"/>
          </a:xfrm>
          <a:prstGeom prst="line">
            <a:avLst/>
          </a:prstGeom>
          <a:ln w="127000">
            <a:gradFill>
              <a:gsLst>
                <a:gs pos="0">
                  <a:schemeClr val="accent2"/>
                </a:gs>
                <a:gs pos="100000">
                  <a:schemeClr val="accent2"/>
                </a:gs>
              </a:gsLst>
              <a:lin ang="5400000" scaled="1"/>
            </a:gradFill>
          </a:ln>
        </p:spPr>
        <p:style>
          <a:lnRef idx="1">
            <a:schemeClr val="accent1"/>
          </a:lnRef>
          <a:fillRef idx="0">
            <a:schemeClr val="accent1"/>
          </a:fillRef>
          <a:effectRef idx="0">
            <a:schemeClr val="accent1"/>
          </a:effectRef>
          <a:fontRef idx="minor">
            <a:schemeClr val="tx1"/>
          </a:fontRef>
        </p:style>
      </p:cxnSp>
      <p:sp>
        <p:nvSpPr>
          <p:cNvPr id="5" name="Picture Placeholder 4">
            <a:extLst>
              <a:ext uri="{FF2B5EF4-FFF2-40B4-BE49-F238E27FC236}">
                <a16:creationId xmlns:a16="http://schemas.microsoft.com/office/drawing/2014/main" id="{CCE3AB95-4D16-4E4C-9676-FA59758CF6CE}"/>
              </a:ext>
            </a:extLst>
          </p:cNvPr>
          <p:cNvSpPr>
            <a:spLocks noGrp="1"/>
          </p:cNvSpPr>
          <p:nvPr>
            <p:ph type="pic" sz="quarter" idx="10" hasCustomPrompt="1"/>
          </p:nvPr>
        </p:nvSpPr>
        <p:spPr>
          <a:xfrm>
            <a:off x="0" y="16060299"/>
            <a:ext cx="16455178" cy="797755"/>
          </a:xfrm>
        </p:spPr>
        <p:txBody>
          <a:bodyPr anchor="ctr"/>
          <a:lstStyle>
            <a:lvl1pPr algn="ctr">
              <a:buNone/>
              <a:defRPr/>
            </a:lvl1pPr>
          </a:lstStyle>
          <a:p>
            <a:r>
              <a:rPr lang="en-US" dirty="0"/>
              <a:t>Insert Image</a:t>
            </a:r>
          </a:p>
        </p:txBody>
      </p:sp>
      <p:sp>
        <p:nvSpPr>
          <p:cNvPr id="16" name="Content Placeholder 2">
            <a:extLst>
              <a:ext uri="{FF2B5EF4-FFF2-40B4-BE49-F238E27FC236}">
                <a16:creationId xmlns:a16="http://schemas.microsoft.com/office/drawing/2014/main" id="{FDCA9D59-E772-EB4E-ABE6-F3108BA6D15B}"/>
              </a:ext>
            </a:extLst>
          </p:cNvPr>
          <p:cNvSpPr>
            <a:spLocks noGrp="1"/>
          </p:cNvSpPr>
          <p:nvPr>
            <p:ph idx="1" hasCustomPrompt="1"/>
          </p:nvPr>
        </p:nvSpPr>
        <p:spPr>
          <a:xfrm>
            <a:off x="20767639" y="10699385"/>
            <a:ext cx="20670773" cy="797755"/>
          </a:xfrm>
        </p:spPr>
        <p:txBody>
          <a:bodyPr/>
          <a:lstStyle>
            <a:lvl1pPr marL="0" indent="0">
              <a:spcBef>
                <a:spcPts val="0"/>
              </a:spcBef>
              <a:spcAft>
                <a:spcPts val="2160"/>
              </a:spcAft>
              <a:buNone/>
              <a:defRPr/>
            </a:lvl1pPr>
            <a:lvl2pPr indent="0">
              <a:spcAft>
                <a:spcPts val="2160"/>
              </a:spcAft>
              <a:defRPr/>
            </a:lvl2pPr>
            <a:lvl3pPr indent="0">
              <a:spcAft>
                <a:spcPts val="2160"/>
              </a:spcAft>
              <a:buFont typeface="System Font Regular"/>
              <a:buChar char="-"/>
              <a:defRPr/>
            </a:lvl3pPr>
          </a:lstStyle>
          <a:p>
            <a:pPr lvl="0"/>
            <a:r>
              <a:rPr lang="en-US" dirty="0"/>
              <a:t>Click to enter slide text</a:t>
            </a:r>
          </a:p>
        </p:txBody>
      </p:sp>
    </p:spTree>
    <p:extLst>
      <p:ext uri="{BB962C8B-B14F-4D97-AF65-F5344CB8AC3E}">
        <p14:creationId xmlns:p14="http://schemas.microsoft.com/office/powerpoint/2010/main" val="614271651"/>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No Set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114800" y="4389123"/>
            <a:ext cx="37856160" cy="1595515"/>
          </a:xfrm>
        </p:spPr>
        <p:txBody>
          <a:bodyPr/>
          <a:lstStyle/>
          <a:p>
            <a:r>
              <a:rPr lang="en-US" dirty="0"/>
              <a:t>Click to add one-line slide title</a:t>
            </a:r>
          </a:p>
        </p:txBody>
      </p:sp>
      <p:sp>
        <p:nvSpPr>
          <p:cNvPr id="7" name="TextBox 6">
            <a:extLst>
              <a:ext uri="{FF2B5EF4-FFF2-40B4-BE49-F238E27FC236}">
                <a16:creationId xmlns:a16="http://schemas.microsoft.com/office/drawing/2014/main" id="{8171F258-1A68-4C4E-8346-5C0E931AB528}"/>
              </a:ext>
            </a:extLst>
          </p:cNvPr>
          <p:cNvSpPr txBox="1"/>
          <p:nvPr userDrawn="1"/>
        </p:nvSpPr>
        <p:spPr>
          <a:xfrm>
            <a:off x="4114802" y="2887512"/>
            <a:ext cx="19537666" cy="886397"/>
          </a:xfrm>
          <a:prstGeom prst="rect">
            <a:avLst/>
          </a:prstGeom>
          <a:noFill/>
        </p:spPr>
        <p:txBody>
          <a:bodyPr wrap="square" lIns="0" rIns="0" bIns="0" rtlCol="0" anchor="ctr">
            <a:noAutofit/>
          </a:bodyPr>
          <a:lstStyle/>
          <a:p>
            <a:pPr marL="0" marR="0" lvl="0" indent="0" defTabSz="3291840" rtl="0" eaLnBrk="1" fontAlgn="auto" latinLnBrk="0" hangingPunct="1">
              <a:spcBef>
                <a:spcPts val="0"/>
              </a:spcBef>
              <a:spcAft>
                <a:spcPts val="0"/>
              </a:spcAft>
              <a:buClrTx/>
              <a:buSzTx/>
              <a:buFontTx/>
              <a:buNone/>
              <a:tabLst/>
              <a:defRPr/>
            </a:pPr>
            <a:r>
              <a:rPr kumimoji="0" lang="en-US" sz="3240" b="0" i="0" u="none" strike="noStrike" kern="1200" cap="none" spc="1080" normalizeH="0" baseline="0" noProof="0" dirty="0">
                <a:ln>
                  <a:noFill/>
                </a:ln>
                <a:solidFill>
                  <a:schemeClr val="tx2"/>
                </a:solidFill>
                <a:effectLst/>
                <a:uLnTx/>
                <a:uFillTx/>
                <a:latin typeface="Franklin Gothic Book" panose="020B0503020102020204"/>
                <a:ea typeface="+mn-ea"/>
                <a:cs typeface="+mn-cs"/>
              </a:rPr>
              <a:t>DECK TITLE (EDIT ON MASTER SLIDE)</a:t>
            </a:r>
          </a:p>
        </p:txBody>
      </p:sp>
      <p:grpSp>
        <p:nvGrpSpPr>
          <p:cNvPr id="8" name="Group 7">
            <a:extLst>
              <a:ext uri="{FF2B5EF4-FFF2-40B4-BE49-F238E27FC236}">
                <a16:creationId xmlns:a16="http://schemas.microsoft.com/office/drawing/2014/main" id="{DCF1D458-D634-BC49-B5AD-B81F54D6E388}"/>
              </a:ext>
            </a:extLst>
          </p:cNvPr>
          <p:cNvGrpSpPr/>
          <p:nvPr userDrawn="1"/>
        </p:nvGrpSpPr>
        <p:grpSpPr>
          <a:xfrm>
            <a:off x="1758048" y="3042204"/>
            <a:ext cx="631622" cy="653064"/>
            <a:chOff x="11343190" y="687636"/>
            <a:chExt cx="274320" cy="212725"/>
          </a:xfrm>
        </p:grpSpPr>
        <p:cxnSp>
          <p:nvCxnSpPr>
            <p:cNvPr id="9" name="Straight Connector 8">
              <a:extLst>
                <a:ext uri="{FF2B5EF4-FFF2-40B4-BE49-F238E27FC236}">
                  <a16:creationId xmlns:a16="http://schemas.microsoft.com/office/drawing/2014/main" id="{D398ECBF-783D-124F-A764-236EEB0DC6A0}"/>
                </a:ext>
              </a:extLst>
            </p:cNvPr>
            <p:cNvCxnSpPr/>
            <p:nvPr/>
          </p:nvCxnSpPr>
          <p:spPr>
            <a:xfrm>
              <a:off x="11343190" y="687636"/>
              <a:ext cx="274320" cy="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4725DF0-2BCF-8249-AAC5-78F7F594315F}"/>
                </a:ext>
              </a:extLst>
            </p:cNvPr>
            <p:cNvCxnSpPr/>
            <p:nvPr/>
          </p:nvCxnSpPr>
          <p:spPr>
            <a:xfrm>
              <a:off x="11343190" y="758544"/>
              <a:ext cx="274320" cy="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89B61B6-9BDB-FB44-B378-F96AFB860B19}"/>
                </a:ext>
              </a:extLst>
            </p:cNvPr>
            <p:cNvCxnSpPr/>
            <p:nvPr/>
          </p:nvCxnSpPr>
          <p:spPr>
            <a:xfrm>
              <a:off x="11343190" y="829452"/>
              <a:ext cx="274320" cy="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56B7EE8-1931-C649-B12A-9B07F0D0D258}"/>
                </a:ext>
              </a:extLst>
            </p:cNvPr>
            <p:cNvCxnSpPr/>
            <p:nvPr/>
          </p:nvCxnSpPr>
          <p:spPr>
            <a:xfrm>
              <a:off x="11343190" y="900361"/>
              <a:ext cx="274320" cy="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13" name="Straight Connector 12">
            <a:extLst>
              <a:ext uri="{FF2B5EF4-FFF2-40B4-BE49-F238E27FC236}">
                <a16:creationId xmlns:a16="http://schemas.microsoft.com/office/drawing/2014/main" id="{B5C67885-D7EC-F54D-9FA7-B74104BB22BA}"/>
              </a:ext>
            </a:extLst>
          </p:cNvPr>
          <p:cNvCxnSpPr>
            <a:cxnSpLocks/>
          </p:cNvCxnSpPr>
          <p:nvPr userDrawn="1"/>
        </p:nvCxnSpPr>
        <p:spPr>
          <a:xfrm>
            <a:off x="2073859" y="4389127"/>
            <a:ext cx="0" cy="25560168"/>
          </a:xfrm>
          <a:prstGeom prst="line">
            <a:avLst/>
          </a:prstGeom>
          <a:ln w="127000">
            <a:gradFill>
              <a:gsLst>
                <a:gs pos="0">
                  <a:schemeClr val="accent2"/>
                </a:gs>
                <a:gs pos="100000">
                  <a:schemeClr val="accent2"/>
                </a:gs>
              </a:gsLst>
              <a:lin ang="5400000" scaled="1"/>
            </a:gradFill>
          </a:ln>
        </p:spPr>
        <p:style>
          <a:lnRef idx="1">
            <a:schemeClr val="accent1"/>
          </a:lnRef>
          <a:fillRef idx="0">
            <a:schemeClr val="accent1"/>
          </a:fillRef>
          <a:effectRef idx="0">
            <a:schemeClr val="accent1"/>
          </a:effectRef>
          <a:fontRef idx="minor">
            <a:schemeClr val="tx1"/>
          </a:fontRef>
        </p:style>
      </p:cxnSp>
      <p:sp>
        <p:nvSpPr>
          <p:cNvPr id="6" name="Picture Placeholder 5">
            <a:extLst>
              <a:ext uri="{FF2B5EF4-FFF2-40B4-BE49-F238E27FC236}">
                <a16:creationId xmlns:a16="http://schemas.microsoft.com/office/drawing/2014/main" id="{1FF2A062-9F55-E247-BBDC-EC9166413B9D}"/>
              </a:ext>
            </a:extLst>
          </p:cNvPr>
          <p:cNvSpPr>
            <a:spLocks noGrp="1"/>
          </p:cNvSpPr>
          <p:nvPr>
            <p:ph type="pic" sz="quarter" idx="10" hasCustomPrompt="1"/>
          </p:nvPr>
        </p:nvSpPr>
        <p:spPr>
          <a:xfrm>
            <a:off x="35146584" y="2200289"/>
            <a:ext cx="6824381" cy="797755"/>
          </a:xfrm>
        </p:spPr>
        <p:txBody>
          <a:bodyPr anchor="ctr"/>
          <a:lstStyle>
            <a:lvl1pPr marL="0" indent="0" algn="ctr">
              <a:buFont typeface="Arial" panose="020B0604020202020204" pitchFamily="34" charset="0"/>
              <a:buNone/>
              <a:defRPr/>
            </a:lvl1pPr>
          </a:lstStyle>
          <a:p>
            <a:r>
              <a:rPr lang="en-US" dirty="0"/>
              <a:t>Select Logo</a:t>
            </a:r>
          </a:p>
        </p:txBody>
      </p:sp>
      <p:sp>
        <p:nvSpPr>
          <p:cNvPr id="14" name="Content Placeholder 2">
            <a:extLst>
              <a:ext uri="{FF2B5EF4-FFF2-40B4-BE49-F238E27FC236}">
                <a16:creationId xmlns:a16="http://schemas.microsoft.com/office/drawing/2014/main" id="{927F2857-5BDD-1A41-9B67-E94719B8A627}"/>
              </a:ext>
            </a:extLst>
          </p:cNvPr>
          <p:cNvSpPr>
            <a:spLocks noGrp="1"/>
          </p:cNvSpPr>
          <p:nvPr>
            <p:ph idx="1" hasCustomPrompt="1"/>
          </p:nvPr>
        </p:nvSpPr>
        <p:spPr>
          <a:xfrm>
            <a:off x="4114802" y="7210337"/>
            <a:ext cx="20670773" cy="797755"/>
          </a:xfrm>
        </p:spPr>
        <p:txBody>
          <a:bodyPr/>
          <a:lstStyle>
            <a:lvl1pPr marL="0" indent="0">
              <a:spcBef>
                <a:spcPts val="0"/>
              </a:spcBef>
              <a:spcAft>
                <a:spcPts val="2160"/>
              </a:spcAft>
              <a:buNone/>
              <a:defRPr/>
            </a:lvl1pPr>
            <a:lvl2pPr indent="0">
              <a:spcAft>
                <a:spcPts val="2160"/>
              </a:spcAft>
              <a:defRPr/>
            </a:lvl2pPr>
            <a:lvl3pPr indent="0">
              <a:spcAft>
                <a:spcPts val="2160"/>
              </a:spcAft>
              <a:buFont typeface="System Font Regular"/>
              <a:buChar char="-"/>
              <a:defRPr/>
            </a:lvl3pPr>
          </a:lstStyle>
          <a:p>
            <a:pPr lvl="0"/>
            <a:r>
              <a:rPr lang="en-US" dirty="0"/>
              <a:t>Click to enter slide text</a:t>
            </a:r>
          </a:p>
        </p:txBody>
      </p:sp>
    </p:spTree>
    <p:extLst>
      <p:ext uri="{BB962C8B-B14F-4D97-AF65-F5344CB8AC3E}">
        <p14:creationId xmlns:p14="http://schemas.microsoft.com/office/powerpoint/2010/main" val="1989972280"/>
      </p:ext>
    </p:extLst>
  </p:cSld>
  <p:clrMapOvr>
    <a:masterClrMapping/>
  </p:clrMapOvr>
  <p:transition>
    <p:fade/>
  </p:transition>
  <p:extLst>
    <p:ext uri="{DCECCB84-F9BA-43D5-87BE-67443E8EF086}">
      <p15:sldGuideLst xmlns:p15="http://schemas.microsoft.com/office/powerpoint/2012/main">
        <p15:guide id="1" orient="horz" pos="10598" userDrawn="1">
          <p15:clr>
            <a:srgbClr val="FBAE40"/>
          </p15:clr>
        </p15:guide>
        <p15:guide id="2" pos="13824"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ighlighted Content with Horizontal Image">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6C937C19-40A7-4941-A7B7-193636B91242}"/>
              </a:ext>
            </a:extLst>
          </p:cNvPr>
          <p:cNvGrpSpPr/>
          <p:nvPr userDrawn="1"/>
        </p:nvGrpSpPr>
        <p:grpSpPr>
          <a:xfrm>
            <a:off x="28946001" y="27027513"/>
            <a:ext cx="14077402" cy="1384474"/>
            <a:chOff x="7584141" y="1424618"/>
            <a:chExt cx="3910389" cy="288432"/>
          </a:xfrm>
        </p:grpSpPr>
        <p:cxnSp>
          <p:nvCxnSpPr>
            <p:cNvPr id="17" name="Straight Connector 16">
              <a:extLst>
                <a:ext uri="{FF2B5EF4-FFF2-40B4-BE49-F238E27FC236}">
                  <a16:creationId xmlns:a16="http://schemas.microsoft.com/office/drawing/2014/main" id="{3895EF06-2B98-EA40-9019-2F4D162B1999}"/>
                </a:ext>
              </a:extLst>
            </p:cNvPr>
            <p:cNvCxnSpPr>
              <a:cxnSpLocks/>
            </p:cNvCxnSpPr>
            <p:nvPr/>
          </p:nvCxnSpPr>
          <p:spPr>
            <a:xfrm flipV="1">
              <a:off x="7584141" y="1424618"/>
              <a:ext cx="288432" cy="288432"/>
            </a:xfrm>
            <a:prstGeom prst="line">
              <a:avLst/>
            </a:prstGeom>
            <a:ln w="101600" cap="rnd">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C183929-8787-BC4E-8C9C-DBB8276B38CE}"/>
                </a:ext>
              </a:extLst>
            </p:cNvPr>
            <p:cNvCxnSpPr>
              <a:cxnSpLocks/>
            </p:cNvCxnSpPr>
            <p:nvPr/>
          </p:nvCxnSpPr>
          <p:spPr>
            <a:xfrm flipV="1">
              <a:off x="7913410" y="1424618"/>
              <a:ext cx="288432" cy="288432"/>
            </a:xfrm>
            <a:prstGeom prst="line">
              <a:avLst/>
            </a:prstGeom>
            <a:ln w="101600" cap="rnd">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4AC3E16-44E6-4F47-8EB0-2155EFC5DE72}"/>
                </a:ext>
              </a:extLst>
            </p:cNvPr>
            <p:cNvCxnSpPr>
              <a:cxnSpLocks/>
            </p:cNvCxnSpPr>
            <p:nvPr/>
          </p:nvCxnSpPr>
          <p:spPr>
            <a:xfrm flipV="1">
              <a:off x="8242679" y="1424618"/>
              <a:ext cx="288432" cy="288432"/>
            </a:xfrm>
            <a:prstGeom prst="line">
              <a:avLst/>
            </a:prstGeom>
            <a:ln w="101600" cap="rnd">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9325CAC-3EBC-3446-AD4E-8C2B21A9EF3A}"/>
                </a:ext>
              </a:extLst>
            </p:cNvPr>
            <p:cNvCxnSpPr>
              <a:cxnSpLocks/>
            </p:cNvCxnSpPr>
            <p:nvPr/>
          </p:nvCxnSpPr>
          <p:spPr>
            <a:xfrm flipV="1">
              <a:off x="8571948" y="1424618"/>
              <a:ext cx="288432" cy="288432"/>
            </a:xfrm>
            <a:prstGeom prst="line">
              <a:avLst/>
            </a:prstGeom>
            <a:ln w="101600" cap="rnd">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081357C-2AB3-5C43-85B9-DA4A8AE901E6}"/>
                </a:ext>
              </a:extLst>
            </p:cNvPr>
            <p:cNvCxnSpPr>
              <a:cxnSpLocks/>
            </p:cNvCxnSpPr>
            <p:nvPr/>
          </p:nvCxnSpPr>
          <p:spPr>
            <a:xfrm flipV="1">
              <a:off x="8901217" y="1424618"/>
              <a:ext cx="288432" cy="288432"/>
            </a:xfrm>
            <a:prstGeom prst="line">
              <a:avLst/>
            </a:prstGeom>
            <a:ln w="101600" cap="rnd">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BD36AFE-E88F-AD45-85FB-6B5DCD278665}"/>
                </a:ext>
              </a:extLst>
            </p:cNvPr>
            <p:cNvCxnSpPr>
              <a:cxnSpLocks/>
            </p:cNvCxnSpPr>
            <p:nvPr/>
          </p:nvCxnSpPr>
          <p:spPr>
            <a:xfrm flipV="1">
              <a:off x="9230486" y="1424618"/>
              <a:ext cx="288432" cy="288432"/>
            </a:xfrm>
            <a:prstGeom prst="line">
              <a:avLst/>
            </a:prstGeom>
            <a:ln w="101600" cap="rnd">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DBD0829-F10F-B844-B22C-E3F1EAD61AFA}"/>
                </a:ext>
              </a:extLst>
            </p:cNvPr>
            <p:cNvCxnSpPr>
              <a:cxnSpLocks/>
            </p:cNvCxnSpPr>
            <p:nvPr/>
          </p:nvCxnSpPr>
          <p:spPr>
            <a:xfrm flipV="1">
              <a:off x="9559755" y="1424618"/>
              <a:ext cx="288432" cy="288432"/>
            </a:xfrm>
            <a:prstGeom prst="line">
              <a:avLst/>
            </a:prstGeom>
            <a:ln w="101600" cap="rnd">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E4C85DB-253B-8946-88C0-B7331EABFAD2}"/>
                </a:ext>
              </a:extLst>
            </p:cNvPr>
            <p:cNvCxnSpPr>
              <a:cxnSpLocks/>
            </p:cNvCxnSpPr>
            <p:nvPr/>
          </p:nvCxnSpPr>
          <p:spPr>
            <a:xfrm flipV="1">
              <a:off x="9889024" y="1424618"/>
              <a:ext cx="288432" cy="288432"/>
            </a:xfrm>
            <a:prstGeom prst="line">
              <a:avLst/>
            </a:prstGeom>
            <a:ln w="101600" cap="rnd">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ABB5419-F09D-434D-943C-0DE0034C058C}"/>
                </a:ext>
              </a:extLst>
            </p:cNvPr>
            <p:cNvCxnSpPr>
              <a:cxnSpLocks/>
            </p:cNvCxnSpPr>
            <p:nvPr/>
          </p:nvCxnSpPr>
          <p:spPr>
            <a:xfrm flipV="1">
              <a:off x="10218293" y="1424618"/>
              <a:ext cx="288432" cy="288432"/>
            </a:xfrm>
            <a:prstGeom prst="line">
              <a:avLst/>
            </a:prstGeom>
            <a:ln w="101600" cap="rnd">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5EB7D54-4AF8-6F4B-B573-6A4608E69DCD}"/>
                </a:ext>
              </a:extLst>
            </p:cNvPr>
            <p:cNvCxnSpPr>
              <a:cxnSpLocks/>
            </p:cNvCxnSpPr>
            <p:nvPr/>
          </p:nvCxnSpPr>
          <p:spPr>
            <a:xfrm flipV="1">
              <a:off x="10547562" y="1424618"/>
              <a:ext cx="288432" cy="288432"/>
            </a:xfrm>
            <a:prstGeom prst="line">
              <a:avLst/>
            </a:prstGeom>
            <a:ln w="101600" cap="rnd">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3DE085B-472B-7C4F-88F7-EFCED6A04BEB}"/>
                </a:ext>
              </a:extLst>
            </p:cNvPr>
            <p:cNvCxnSpPr>
              <a:cxnSpLocks/>
            </p:cNvCxnSpPr>
            <p:nvPr/>
          </p:nvCxnSpPr>
          <p:spPr>
            <a:xfrm flipV="1">
              <a:off x="10876831" y="1424618"/>
              <a:ext cx="288432" cy="288432"/>
            </a:xfrm>
            <a:prstGeom prst="line">
              <a:avLst/>
            </a:prstGeom>
            <a:ln w="101600" cap="rnd">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7A3916C-6389-1642-9CA5-0BE7644E50E0}"/>
                </a:ext>
              </a:extLst>
            </p:cNvPr>
            <p:cNvCxnSpPr>
              <a:cxnSpLocks/>
            </p:cNvCxnSpPr>
            <p:nvPr/>
          </p:nvCxnSpPr>
          <p:spPr>
            <a:xfrm flipV="1">
              <a:off x="11206098" y="1424618"/>
              <a:ext cx="288432" cy="288432"/>
            </a:xfrm>
            <a:prstGeom prst="line">
              <a:avLst/>
            </a:prstGeom>
            <a:ln w="101600" cap="rnd">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BFEA01D7-B404-904A-96AB-35CC4DF9FF23}"/>
              </a:ext>
            </a:extLst>
          </p:cNvPr>
          <p:cNvGrpSpPr/>
          <p:nvPr userDrawn="1"/>
        </p:nvGrpSpPr>
        <p:grpSpPr>
          <a:xfrm>
            <a:off x="1443811" y="1915318"/>
            <a:ext cx="987552" cy="1021080"/>
            <a:chOff x="11343190" y="687636"/>
            <a:chExt cx="274320" cy="212725"/>
          </a:xfrm>
        </p:grpSpPr>
        <p:cxnSp>
          <p:nvCxnSpPr>
            <p:cNvPr id="30" name="Straight Connector 29">
              <a:extLst>
                <a:ext uri="{FF2B5EF4-FFF2-40B4-BE49-F238E27FC236}">
                  <a16:creationId xmlns:a16="http://schemas.microsoft.com/office/drawing/2014/main" id="{005158E5-473B-6748-867B-510B22C34E5A}"/>
                </a:ext>
              </a:extLst>
            </p:cNvPr>
            <p:cNvCxnSpPr/>
            <p:nvPr/>
          </p:nvCxnSpPr>
          <p:spPr>
            <a:xfrm>
              <a:off x="11343190" y="687636"/>
              <a:ext cx="274320" cy="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0014D27-F161-A445-B952-160EF4D746ED}"/>
                </a:ext>
              </a:extLst>
            </p:cNvPr>
            <p:cNvCxnSpPr/>
            <p:nvPr/>
          </p:nvCxnSpPr>
          <p:spPr>
            <a:xfrm>
              <a:off x="11343190" y="758544"/>
              <a:ext cx="274320" cy="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69FEAE8E-A6C4-034D-8A1E-9CF18904A23D}"/>
                </a:ext>
              </a:extLst>
            </p:cNvPr>
            <p:cNvCxnSpPr/>
            <p:nvPr/>
          </p:nvCxnSpPr>
          <p:spPr>
            <a:xfrm>
              <a:off x="11343190" y="829452"/>
              <a:ext cx="274320" cy="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3F14729-8C34-AF40-9580-0066A5A12A28}"/>
                </a:ext>
              </a:extLst>
            </p:cNvPr>
            <p:cNvCxnSpPr/>
            <p:nvPr/>
          </p:nvCxnSpPr>
          <p:spPr>
            <a:xfrm>
              <a:off x="11343190" y="900361"/>
              <a:ext cx="274320" cy="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34" name="Rectangle 33">
            <a:extLst>
              <a:ext uri="{FF2B5EF4-FFF2-40B4-BE49-F238E27FC236}">
                <a16:creationId xmlns:a16="http://schemas.microsoft.com/office/drawing/2014/main" id="{1B8E7794-72D8-3143-BE21-F0E03CCE1A96}"/>
              </a:ext>
            </a:extLst>
          </p:cNvPr>
          <p:cNvSpPr/>
          <p:nvPr userDrawn="1"/>
        </p:nvSpPr>
        <p:spPr>
          <a:xfrm>
            <a:off x="7" y="23337274"/>
            <a:ext cx="2087506" cy="95811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291840" rtl="0" eaLnBrk="1" fontAlgn="auto" latinLnBrk="0" hangingPunct="1">
              <a:lnSpc>
                <a:spcPct val="100000"/>
              </a:lnSpc>
              <a:spcBef>
                <a:spcPts val="0"/>
              </a:spcBef>
              <a:spcAft>
                <a:spcPts val="0"/>
              </a:spcAft>
              <a:buClrTx/>
              <a:buSzTx/>
              <a:buFontTx/>
              <a:buNone/>
              <a:tabLst/>
              <a:defRPr/>
            </a:pPr>
            <a:endParaRPr kumimoji="0" lang="en-US" sz="6480" b="0" i="0" u="none" strike="noStrike" kern="1200" cap="none" spc="0" normalizeH="0" baseline="0" noProof="0">
              <a:ln>
                <a:noFill/>
              </a:ln>
              <a:solidFill>
                <a:srgbClr val="FFFFFF"/>
              </a:solidFill>
              <a:effectLst/>
              <a:uLnTx/>
              <a:uFillTx/>
              <a:latin typeface="Trade Gothic LT Std" pitchFamily="2" charset="0"/>
              <a:ea typeface="+mn-ea"/>
              <a:cs typeface="+mn-cs"/>
            </a:endParaRPr>
          </a:p>
        </p:txBody>
      </p:sp>
      <p:grpSp>
        <p:nvGrpSpPr>
          <p:cNvPr id="35" name="Group 34">
            <a:extLst>
              <a:ext uri="{FF2B5EF4-FFF2-40B4-BE49-F238E27FC236}">
                <a16:creationId xmlns:a16="http://schemas.microsoft.com/office/drawing/2014/main" id="{05843A35-E997-2849-9ADF-E62F84C88443}"/>
              </a:ext>
            </a:extLst>
          </p:cNvPr>
          <p:cNvGrpSpPr/>
          <p:nvPr userDrawn="1"/>
        </p:nvGrpSpPr>
        <p:grpSpPr>
          <a:xfrm>
            <a:off x="17160005" y="26560834"/>
            <a:ext cx="1809360" cy="3572918"/>
            <a:chOff x="7543800" y="-161366"/>
            <a:chExt cx="590775" cy="874945"/>
          </a:xfrm>
          <a:solidFill>
            <a:schemeClr val="accent1"/>
          </a:solidFill>
        </p:grpSpPr>
        <p:grpSp>
          <p:nvGrpSpPr>
            <p:cNvPr id="36" name="Group 35">
              <a:extLst>
                <a:ext uri="{FF2B5EF4-FFF2-40B4-BE49-F238E27FC236}">
                  <a16:creationId xmlns:a16="http://schemas.microsoft.com/office/drawing/2014/main" id="{DCD7467D-A401-7948-9405-D8DF370C99F9}"/>
                </a:ext>
              </a:extLst>
            </p:cNvPr>
            <p:cNvGrpSpPr/>
            <p:nvPr/>
          </p:nvGrpSpPr>
          <p:grpSpPr>
            <a:xfrm>
              <a:off x="7543800" y="-161366"/>
              <a:ext cx="590775" cy="67236"/>
              <a:chOff x="7543800" y="-161366"/>
              <a:chExt cx="590775" cy="67236"/>
            </a:xfrm>
            <a:grpFill/>
          </p:grpSpPr>
          <p:sp>
            <p:nvSpPr>
              <p:cNvPr id="79" name="Oval 78">
                <a:extLst>
                  <a:ext uri="{FF2B5EF4-FFF2-40B4-BE49-F238E27FC236}">
                    <a16:creationId xmlns:a16="http://schemas.microsoft.com/office/drawing/2014/main" id="{294C53F2-5FC4-2045-81EE-E5D1B1FCDFDC}"/>
                  </a:ext>
                </a:extLst>
              </p:cNvPr>
              <p:cNvSpPr/>
              <p:nvPr/>
            </p:nvSpPr>
            <p:spPr>
              <a:xfrm>
                <a:off x="7543800" y="-161365"/>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sp>
            <p:nvSpPr>
              <p:cNvPr id="80" name="Oval 79">
                <a:extLst>
                  <a:ext uri="{FF2B5EF4-FFF2-40B4-BE49-F238E27FC236}">
                    <a16:creationId xmlns:a16="http://schemas.microsoft.com/office/drawing/2014/main" id="{609C2E7C-6EA0-5A43-A50B-012653894CFD}"/>
                  </a:ext>
                </a:extLst>
              </p:cNvPr>
              <p:cNvSpPr/>
              <p:nvPr/>
            </p:nvSpPr>
            <p:spPr>
              <a:xfrm>
                <a:off x="7674685" y="-161365"/>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sp>
            <p:nvSpPr>
              <p:cNvPr id="81" name="Oval 80">
                <a:extLst>
                  <a:ext uri="{FF2B5EF4-FFF2-40B4-BE49-F238E27FC236}">
                    <a16:creationId xmlns:a16="http://schemas.microsoft.com/office/drawing/2014/main" id="{459FF796-E951-014A-93DA-249A34BCC6C3}"/>
                  </a:ext>
                </a:extLst>
              </p:cNvPr>
              <p:cNvSpPr/>
              <p:nvPr/>
            </p:nvSpPr>
            <p:spPr>
              <a:xfrm>
                <a:off x="7805570" y="-161365"/>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sp>
            <p:nvSpPr>
              <p:cNvPr id="82" name="Oval 81">
                <a:extLst>
                  <a:ext uri="{FF2B5EF4-FFF2-40B4-BE49-F238E27FC236}">
                    <a16:creationId xmlns:a16="http://schemas.microsoft.com/office/drawing/2014/main" id="{49F8C600-C2D9-3C42-8BBF-A8D8F9C386E8}"/>
                  </a:ext>
                </a:extLst>
              </p:cNvPr>
              <p:cNvSpPr/>
              <p:nvPr/>
            </p:nvSpPr>
            <p:spPr>
              <a:xfrm>
                <a:off x="7936455" y="-161365"/>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sp>
            <p:nvSpPr>
              <p:cNvPr id="83" name="Oval 82">
                <a:extLst>
                  <a:ext uri="{FF2B5EF4-FFF2-40B4-BE49-F238E27FC236}">
                    <a16:creationId xmlns:a16="http://schemas.microsoft.com/office/drawing/2014/main" id="{A6F999D5-0ED8-3D4D-B381-B37D252951E9}"/>
                  </a:ext>
                </a:extLst>
              </p:cNvPr>
              <p:cNvSpPr/>
              <p:nvPr/>
            </p:nvSpPr>
            <p:spPr>
              <a:xfrm>
                <a:off x="8067340" y="-161366"/>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grpSp>
        <p:grpSp>
          <p:nvGrpSpPr>
            <p:cNvPr id="37" name="Group 36">
              <a:extLst>
                <a:ext uri="{FF2B5EF4-FFF2-40B4-BE49-F238E27FC236}">
                  <a16:creationId xmlns:a16="http://schemas.microsoft.com/office/drawing/2014/main" id="{9DDAB66F-4A22-3F4C-95A7-CFE12BA94972}"/>
                </a:ext>
              </a:extLst>
            </p:cNvPr>
            <p:cNvGrpSpPr/>
            <p:nvPr/>
          </p:nvGrpSpPr>
          <p:grpSpPr>
            <a:xfrm>
              <a:off x="7543800" y="-45979"/>
              <a:ext cx="590775" cy="67236"/>
              <a:chOff x="7543800" y="-44377"/>
              <a:chExt cx="590775" cy="67236"/>
            </a:xfrm>
            <a:grpFill/>
          </p:grpSpPr>
          <p:sp>
            <p:nvSpPr>
              <p:cNvPr id="74" name="Oval 73">
                <a:extLst>
                  <a:ext uri="{FF2B5EF4-FFF2-40B4-BE49-F238E27FC236}">
                    <a16:creationId xmlns:a16="http://schemas.microsoft.com/office/drawing/2014/main" id="{880AB062-7DE0-0445-A537-9CAF21B803D3}"/>
                  </a:ext>
                </a:extLst>
              </p:cNvPr>
              <p:cNvSpPr/>
              <p:nvPr/>
            </p:nvSpPr>
            <p:spPr>
              <a:xfrm>
                <a:off x="7543800" y="-44376"/>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sp>
            <p:nvSpPr>
              <p:cNvPr id="75" name="Oval 74">
                <a:extLst>
                  <a:ext uri="{FF2B5EF4-FFF2-40B4-BE49-F238E27FC236}">
                    <a16:creationId xmlns:a16="http://schemas.microsoft.com/office/drawing/2014/main" id="{954B8CC9-8D60-0847-9839-0881E8321D83}"/>
                  </a:ext>
                </a:extLst>
              </p:cNvPr>
              <p:cNvSpPr/>
              <p:nvPr/>
            </p:nvSpPr>
            <p:spPr>
              <a:xfrm>
                <a:off x="7674685" y="-44376"/>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sp>
            <p:nvSpPr>
              <p:cNvPr id="76" name="Oval 75">
                <a:extLst>
                  <a:ext uri="{FF2B5EF4-FFF2-40B4-BE49-F238E27FC236}">
                    <a16:creationId xmlns:a16="http://schemas.microsoft.com/office/drawing/2014/main" id="{47DBE0A4-89CA-3248-A36C-20B54D2AEC90}"/>
                  </a:ext>
                </a:extLst>
              </p:cNvPr>
              <p:cNvSpPr/>
              <p:nvPr/>
            </p:nvSpPr>
            <p:spPr>
              <a:xfrm>
                <a:off x="7805570" y="-44376"/>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sp>
            <p:nvSpPr>
              <p:cNvPr id="77" name="Oval 76">
                <a:extLst>
                  <a:ext uri="{FF2B5EF4-FFF2-40B4-BE49-F238E27FC236}">
                    <a16:creationId xmlns:a16="http://schemas.microsoft.com/office/drawing/2014/main" id="{9CF07194-C2A2-134F-8164-13AA0EC58976}"/>
                  </a:ext>
                </a:extLst>
              </p:cNvPr>
              <p:cNvSpPr/>
              <p:nvPr/>
            </p:nvSpPr>
            <p:spPr>
              <a:xfrm>
                <a:off x="7936455" y="-44376"/>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sp>
            <p:nvSpPr>
              <p:cNvPr id="78" name="Oval 77">
                <a:extLst>
                  <a:ext uri="{FF2B5EF4-FFF2-40B4-BE49-F238E27FC236}">
                    <a16:creationId xmlns:a16="http://schemas.microsoft.com/office/drawing/2014/main" id="{B9C688A4-2395-7248-89EF-CB958D939986}"/>
                  </a:ext>
                </a:extLst>
              </p:cNvPr>
              <p:cNvSpPr/>
              <p:nvPr/>
            </p:nvSpPr>
            <p:spPr>
              <a:xfrm>
                <a:off x="8067340" y="-44377"/>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grpSp>
        <p:grpSp>
          <p:nvGrpSpPr>
            <p:cNvPr id="38" name="Group 37">
              <a:extLst>
                <a:ext uri="{FF2B5EF4-FFF2-40B4-BE49-F238E27FC236}">
                  <a16:creationId xmlns:a16="http://schemas.microsoft.com/office/drawing/2014/main" id="{B362F58D-B0B4-2941-8C9C-73858832E2BD}"/>
                </a:ext>
              </a:extLst>
            </p:cNvPr>
            <p:cNvGrpSpPr/>
            <p:nvPr/>
          </p:nvGrpSpPr>
          <p:grpSpPr>
            <a:xfrm>
              <a:off x="7543800" y="69408"/>
              <a:ext cx="590775" cy="67236"/>
              <a:chOff x="7543800" y="72612"/>
              <a:chExt cx="590775" cy="67236"/>
            </a:xfrm>
            <a:grpFill/>
          </p:grpSpPr>
          <p:sp>
            <p:nvSpPr>
              <p:cNvPr id="69" name="Oval 68">
                <a:extLst>
                  <a:ext uri="{FF2B5EF4-FFF2-40B4-BE49-F238E27FC236}">
                    <a16:creationId xmlns:a16="http://schemas.microsoft.com/office/drawing/2014/main" id="{0B0A3173-CBD7-C543-BCB3-3D7B175BF0D1}"/>
                  </a:ext>
                </a:extLst>
              </p:cNvPr>
              <p:cNvSpPr/>
              <p:nvPr/>
            </p:nvSpPr>
            <p:spPr>
              <a:xfrm>
                <a:off x="7543800" y="72613"/>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sp>
            <p:nvSpPr>
              <p:cNvPr id="70" name="Oval 69">
                <a:extLst>
                  <a:ext uri="{FF2B5EF4-FFF2-40B4-BE49-F238E27FC236}">
                    <a16:creationId xmlns:a16="http://schemas.microsoft.com/office/drawing/2014/main" id="{C270BE89-86B2-0C44-BFBF-E949724C76F5}"/>
                  </a:ext>
                </a:extLst>
              </p:cNvPr>
              <p:cNvSpPr/>
              <p:nvPr/>
            </p:nvSpPr>
            <p:spPr>
              <a:xfrm>
                <a:off x="7674685" y="72613"/>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sp>
            <p:nvSpPr>
              <p:cNvPr id="71" name="Oval 70">
                <a:extLst>
                  <a:ext uri="{FF2B5EF4-FFF2-40B4-BE49-F238E27FC236}">
                    <a16:creationId xmlns:a16="http://schemas.microsoft.com/office/drawing/2014/main" id="{B0DBAAD5-0709-0249-AFE5-B51C1657F120}"/>
                  </a:ext>
                </a:extLst>
              </p:cNvPr>
              <p:cNvSpPr/>
              <p:nvPr/>
            </p:nvSpPr>
            <p:spPr>
              <a:xfrm>
                <a:off x="7805570" y="72613"/>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sp>
            <p:nvSpPr>
              <p:cNvPr id="72" name="Oval 71">
                <a:extLst>
                  <a:ext uri="{FF2B5EF4-FFF2-40B4-BE49-F238E27FC236}">
                    <a16:creationId xmlns:a16="http://schemas.microsoft.com/office/drawing/2014/main" id="{2CED9AD7-8475-FF4E-83E0-447F5BFE04EC}"/>
                  </a:ext>
                </a:extLst>
              </p:cNvPr>
              <p:cNvSpPr/>
              <p:nvPr/>
            </p:nvSpPr>
            <p:spPr>
              <a:xfrm>
                <a:off x="7936455" y="72613"/>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sp>
            <p:nvSpPr>
              <p:cNvPr id="73" name="Oval 72">
                <a:extLst>
                  <a:ext uri="{FF2B5EF4-FFF2-40B4-BE49-F238E27FC236}">
                    <a16:creationId xmlns:a16="http://schemas.microsoft.com/office/drawing/2014/main" id="{695308FC-9CD4-D84C-A31C-C90C9C0598CF}"/>
                  </a:ext>
                </a:extLst>
              </p:cNvPr>
              <p:cNvSpPr/>
              <p:nvPr/>
            </p:nvSpPr>
            <p:spPr>
              <a:xfrm>
                <a:off x="8067340" y="72612"/>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grpSp>
        <p:grpSp>
          <p:nvGrpSpPr>
            <p:cNvPr id="39" name="Group 38">
              <a:extLst>
                <a:ext uri="{FF2B5EF4-FFF2-40B4-BE49-F238E27FC236}">
                  <a16:creationId xmlns:a16="http://schemas.microsoft.com/office/drawing/2014/main" id="{E9B9A97B-CF49-5D4C-945C-EFC829AF774E}"/>
                </a:ext>
              </a:extLst>
            </p:cNvPr>
            <p:cNvGrpSpPr/>
            <p:nvPr/>
          </p:nvGrpSpPr>
          <p:grpSpPr>
            <a:xfrm>
              <a:off x="7543800" y="184795"/>
              <a:ext cx="590775" cy="67236"/>
              <a:chOff x="7543800" y="187359"/>
              <a:chExt cx="590775" cy="67236"/>
            </a:xfrm>
            <a:grpFill/>
          </p:grpSpPr>
          <p:sp>
            <p:nvSpPr>
              <p:cNvPr id="64" name="Oval 63">
                <a:extLst>
                  <a:ext uri="{FF2B5EF4-FFF2-40B4-BE49-F238E27FC236}">
                    <a16:creationId xmlns:a16="http://schemas.microsoft.com/office/drawing/2014/main" id="{E60AB1B0-C228-C841-BB3C-5D94CC192204}"/>
                  </a:ext>
                </a:extLst>
              </p:cNvPr>
              <p:cNvSpPr/>
              <p:nvPr/>
            </p:nvSpPr>
            <p:spPr>
              <a:xfrm>
                <a:off x="7543800" y="187360"/>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sp>
            <p:nvSpPr>
              <p:cNvPr id="65" name="Oval 64">
                <a:extLst>
                  <a:ext uri="{FF2B5EF4-FFF2-40B4-BE49-F238E27FC236}">
                    <a16:creationId xmlns:a16="http://schemas.microsoft.com/office/drawing/2014/main" id="{CFFC430E-3504-DE4E-A27F-14AD0F843BED}"/>
                  </a:ext>
                </a:extLst>
              </p:cNvPr>
              <p:cNvSpPr/>
              <p:nvPr/>
            </p:nvSpPr>
            <p:spPr>
              <a:xfrm>
                <a:off x="7674685" y="187360"/>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sp>
            <p:nvSpPr>
              <p:cNvPr id="66" name="Oval 65">
                <a:extLst>
                  <a:ext uri="{FF2B5EF4-FFF2-40B4-BE49-F238E27FC236}">
                    <a16:creationId xmlns:a16="http://schemas.microsoft.com/office/drawing/2014/main" id="{08D0CA93-8B91-EA48-9056-E6416966DF49}"/>
                  </a:ext>
                </a:extLst>
              </p:cNvPr>
              <p:cNvSpPr/>
              <p:nvPr/>
            </p:nvSpPr>
            <p:spPr>
              <a:xfrm>
                <a:off x="7805570" y="187360"/>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sp>
            <p:nvSpPr>
              <p:cNvPr id="67" name="Oval 66">
                <a:extLst>
                  <a:ext uri="{FF2B5EF4-FFF2-40B4-BE49-F238E27FC236}">
                    <a16:creationId xmlns:a16="http://schemas.microsoft.com/office/drawing/2014/main" id="{4DD92517-6812-5149-92CF-50FCBD8A4701}"/>
                  </a:ext>
                </a:extLst>
              </p:cNvPr>
              <p:cNvSpPr/>
              <p:nvPr/>
            </p:nvSpPr>
            <p:spPr>
              <a:xfrm>
                <a:off x="7936455" y="187360"/>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sp>
            <p:nvSpPr>
              <p:cNvPr id="68" name="Oval 67">
                <a:extLst>
                  <a:ext uri="{FF2B5EF4-FFF2-40B4-BE49-F238E27FC236}">
                    <a16:creationId xmlns:a16="http://schemas.microsoft.com/office/drawing/2014/main" id="{3B07E2EB-0D93-D14F-949B-7079E6A3BF89}"/>
                  </a:ext>
                </a:extLst>
              </p:cNvPr>
              <p:cNvSpPr/>
              <p:nvPr/>
            </p:nvSpPr>
            <p:spPr>
              <a:xfrm>
                <a:off x="8067340" y="187359"/>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grpSp>
        <p:grpSp>
          <p:nvGrpSpPr>
            <p:cNvPr id="40" name="Group 39">
              <a:extLst>
                <a:ext uri="{FF2B5EF4-FFF2-40B4-BE49-F238E27FC236}">
                  <a16:creationId xmlns:a16="http://schemas.microsoft.com/office/drawing/2014/main" id="{68F9E4E0-1FAD-7047-B470-3411288B1768}"/>
                </a:ext>
              </a:extLst>
            </p:cNvPr>
            <p:cNvGrpSpPr/>
            <p:nvPr/>
          </p:nvGrpSpPr>
          <p:grpSpPr>
            <a:xfrm>
              <a:off x="7543800" y="300182"/>
              <a:ext cx="590775" cy="67236"/>
              <a:chOff x="7543800" y="302105"/>
              <a:chExt cx="590775" cy="67236"/>
            </a:xfrm>
            <a:grpFill/>
          </p:grpSpPr>
          <p:sp>
            <p:nvSpPr>
              <p:cNvPr id="59" name="Oval 58">
                <a:extLst>
                  <a:ext uri="{FF2B5EF4-FFF2-40B4-BE49-F238E27FC236}">
                    <a16:creationId xmlns:a16="http://schemas.microsoft.com/office/drawing/2014/main" id="{0D6521BF-1EDD-C041-BD26-356D0CF00950}"/>
                  </a:ext>
                </a:extLst>
              </p:cNvPr>
              <p:cNvSpPr/>
              <p:nvPr/>
            </p:nvSpPr>
            <p:spPr>
              <a:xfrm>
                <a:off x="7543800" y="302106"/>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sp>
            <p:nvSpPr>
              <p:cNvPr id="60" name="Oval 59">
                <a:extLst>
                  <a:ext uri="{FF2B5EF4-FFF2-40B4-BE49-F238E27FC236}">
                    <a16:creationId xmlns:a16="http://schemas.microsoft.com/office/drawing/2014/main" id="{7B20D3A0-035A-124F-BF7E-9A4A631A2839}"/>
                  </a:ext>
                </a:extLst>
              </p:cNvPr>
              <p:cNvSpPr/>
              <p:nvPr/>
            </p:nvSpPr>
            <p:spPr>
              <a:xfrm>
                <a:off x="7674685" y="302106"/>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sp>
            <p:nvSpPr>
              <p:cNvPr id="61" name="Oval 60">
                <a:extLst>
                  <a:ext uri="{FF2B5EF4-FFF2-40B4-BE49-F238E27FC236}">
                    <a16:creationId xmlns:a16="http://schemas.microsoft.com/office/drawing/2014/main" id="{E6EC0028-8852-614C-A343-C8946CC464CC}"/>
                  </a:ext>
                </a:extLst>
              </p:cNvPr>
              <p:cNvSpPr/>
              <p:nvPr/>
            </p:nvSpPr>
            <p:spPr>
              <a:xfrm>
                <a:off x="7805570" y="302106"/>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sp>
            <p:nvSpPr>
              <p:cNvPr id="62" name="Oval 61">
                <a:extLst>
                  <a:ext uri="{FF2B5EF4-FFF2-40B4-BE49-F238E27FC236}">
                    <a16:creationId xmlns:a16="http://schemas.microsoft.com/office/drawing/2014/main" id="{0FF36CF9-7A74-3247-A88C-3A9DE3D92C83}"/>
                  </a:ext>
                </a:extLst>
              </p:cNvPr>
              <p:cNvSpPr/>
              <p:nvPr/>
            </p:nvSpPr>
            <p:spPr>
              <a:xfrm>
                <a:off x="7936455" y="302106"/>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sp>
            <p:nvSpPr>
              <p:cNvPr id="63" name="Oval 62">
                <a:extLst>
                  <a:ext uri="{FF2B5EF4-FFF2-40B4-BE49-F238E27FC236}">
                    <a16:creationId xmlns:a16="http://schemas.microsoft.com/office/drawing/2014/main" id="{6B0927AF-DFD7-814F-8BD8-B9AC4554EBA6}"/>
                  </a:ext>
                </a:extLst>
              </p:cNvPr>
              <p:cNvSpPr/>
              <p:nvPr/>
            </p:nvSpPr>
            <p:spPr>
              <a:xfrm>
                <a:off x="8067340" y="302105"/>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grpSp>
        <p:grpSp>
          <p:nvGrpSpPr>
            <p:cNvPr id="41" name="Group 40">
              <a:extLst>
                <a:ext uri="{FF2B5EF4-FFF2-40B4-BE49-F238E27FC236}">
                  <a16:creationId xmlns:a16="http://schemas.microsoft.com/office/drawing/2014/main" id="{A833CFF8-004C-5A45-93AE-F1B04D35CFEE}"/>
                </a:ext>
              </a:extLst>
            </p:cNvPr>
            <p:cNvGrpSpPr/>
            <p:nvPr/>
          </p:nvGrpSpPr>
          <p:grpSpPr>
            <a:xfrm>
              <a:off x="7543800" y="415569"/>
              <a:ext cx="590775" cy="67236"/>
              <a:chOff x="7543800" y="416851"/>
              <a:chExt cx="590775" cy="67236"/>
            </a:xfrm>
            <a:grpFill/>
          </p:grpSpPr>
          <p:sp>
            <p:nvSpPr>
              <p:cNvPr id="54" name="Oval 53">
                <a:extLst>
                  <a:ext uri="{FF2B5EF4-FFF2-40B4-BE49-F238E27FC236}">
                    <a16:creationId xmlns:a16="http://schemas.microsoft.com/office/drawing/2014/main" id="{D3FBD0E7-31A0-F94A-BD70-EBF27530379E}"/>
                  </a:ext>
                </a:extLst>
              </p:cNvPr>
              <p:cNvSpPr/>
              <p:nvPr/>
            </p:nvSpPr>
            <p:spPr>
              <a:xfrm>
                <a:off x="7543800" y="416852"/>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sp>
            <p:nvSpPr>
              <p:cNvPr id="55" name="Oval 54">
                <a:extLst>
                  <a:ext uri="{FF2B5EF4-FFF2-40B4-BE49-F238E27FC236}">
                    <a16:creationId xmlns:a16="http://schemas.microsoft.com/office/drawing/2014/main" id="{828E8659-FD62-734C-BAE4-77F5877C8AAB}"/>
                  </a:ext>
                </a:extLst>
              </p:cNvPr>
              <p:cNvSpPr/>
              <p:nvPr/>
            </p:nvSpPr>
            <p:spPr>
              <a:xfrm>
                <a:off x="7674685" y="416852"/>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sp>
            <p:nvSpPr>
              <p:cNvPr id="56" name="Oval 55">
                <a:extLst>
                  <a:ext uri="{FF2B5EF4-FFF2-40B4-BE49-F238E27FC236}">
                    <a16:creationId xmlns:a16="http://schemas.microsoft.com/office/drawing/2014/main" id="{6EB55D90-3D86-974E-B5BE-1EF1542D5823}"/>
                  </a:ext>
                </a:extLst>
              </p:cNvPr>
              <p:cNvSpPr/>
              <p:nvPr/>
            </p:nvSpPr>
            <p:spPr>
              <a:xfrm>
                <a:off x="7805570" y="416852"/>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sp>
            <p:nvSpPr>
              <p:cNvPr id="57" name="Oval 56">
                <a:extLst>
                  <a:ext uri="{FF2B5EF4-FFF2-40B4-BE49-F238E27FC236}">
                    <a16:creationId xmlns:a16="http://schemas.microsoft.com/office/drawing/2014/main" id="{DA2F6D66-F094-5941-BBC4-DFF532EA8A01}"/>
                  </a:ext>
                </a:extLst>
              </p:cNvPr>
              <p:cNvSpPr/>
              <p:nvPr/>
            </p:nvSpPr>
            <p:spPr>
              <a:xfrm>
                <a:off x="7936455" y="416852"/>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sp>
            <p:nvSpPr>
              <p:cNvPr id="58" name="Oval 57">
                <a:extLst>
                  <a:ext uri="{FF2B5EF4-FFF2-40B4-BE49-F238E27FC236}">
                    <a16:creationId xmlns:a16="http://schemas.microsoft.com/office/drawing/2014/main" id="{190B44F1-1E8C-2B4E-A240-6FD37C76051F}"/>
                  </a:ext>
                </a:extLst>
              </p:cNvPr>
              <p:cNvSpPr/>
              <p:nvPr/>
            </p:nvSpPr>
            <p:spPr>
              <a:xfrm>
                <a:off x="8067340" y="416851"/>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grpSp>
        <p:grpSp>
          <p:nvGrpSpPr>
            <p:cNvPr id="42" name="Group 41">
              <a:extLst>
                <a:ext uri="{FF2B5EF4-FFF2-40B4-BE49-F238E27FC236}">
                  <a16:creationId xmlns:a16="http://schemas.microsoft.com/office/drawing/2014/main" id="{81A77F22-CD46-2242-A891-03E53836616E}"/>
                </a:ext>
              </a:extLst>
            </p:cNvPr>
            <p:cNvGrpSpPr/>
            <p:nvPr/>
          </p:nvGrpSpPr>
          <p:grpSpPr>
            <a:xfrm>
              <a:off x="7543800" y="530956"/>
              <a:ext cx="590775" cy="67236"/>
              <a:chOff x="7543800" y="531597"/>
              <a:chExt cx="590775" cy="67236"/>
            </a:xfrm>
            <a:grpFill/>
          </p:grpSpPr>
          <p:sp>
            <p:nvSpPr>
              <p:cNvPr id="49" name="Oval 48">
                <a:extLst>
                  <a:ext uri="{FF2B5EF4-FFF2-40B4-BE49-F238E27FC236}">
                    <a16:creationId xmlns:a16="http://schemas.microsoft.com/office/drawing/2014/main" id="{8130E007-CA66-D641-82BF-0E7F3AED0738}"/>
                  </a:ext>
                </a:extLst>
              </p:cNvPr>
              <p:cNvSpPr/>
              <p:nvPr/>
            </p:nvSpPr>
            <p:spPr>
              <a:xfrm>
                <a:off x="7543800" y="531598"/>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sp>
            <p:nvSpPr>
              <p:cNvPr id="50" name="Oval 49">
                <a:extLst>
                  <a:ext uri="{FF2B5EF4-FFF2-40B4-BE49-F238E27FC236}">
                    <a16:creationId xmlns:a16="http://schemas.microsoft.com/office/drawing/2014/main" id="{367D476D-5953-CD4B-88E4-15D729FF19B0}"/>
                  </a:ext>
                </a:extLst>
              </p:cNvPr>
              <p:cNvSpPr/>
              <p:nvPr/>
            </p:nvSpPr>
            <p:spPr>
              <a:xfrm>
                <a:off x="7674685" y="531598"/>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sp>
            <p:nvSpPr>
              <p:cNvPr id="51" name="Oval 50">
                <a:extLst>
                  <a:ext uri="{FF2B5EF4-FFF2-40B4-BE49-F238E27FC236}">
                    <a16:creationId xmlns:a16="http://schemas.microsoft.com/office/drawing/2014/main" id="{AC75BE9D-7E96-854D-A01D-AE21601033E9}"/>
                  </a:ext>
                </a:extLst>
              </p:cNvPr>
              <p:cNvSpPr/>
              <p:nvPr/>
            </p:nvSpPr>
            <p:spPr>
              <a:xfrm>
                <a:off x="7805570" y="531598"/>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sp>
            <p:nvSpPr>
              <p:cNvPr id="52" name="Oval 51">
                <a:extLst>
                  <a:ext uri="{FF2B5EF4-FFF2-40B4-BE49-F238E27FC236}">
                    <a16:creationId xmlns:a16="http://schemas.microsoft.com/office/drawing/2014/main" id="{E64E24A2-C705-6D42-83FE-170C07AC936B}"/>
                  </a:ext>
                </a:extLst>
              </p:cNvPr>
              <p:cNvSpPr/>
              <p:nvPr/>
            </p:nvSpPr>
            <p:spPr>
              <a:xfrm>
                <a:off x="7936455" y="531598"/>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sp>
            <p:nvSpPr>
              <p:cNvPr id="53" name="Oval 52">
                <a:extLst>
                  <a:ext uri="{FF2B5EF4-FFF2-40B4-BE49-F238E27FC236}">
                    <a16:creationId xmlns:a16="http://schemas.microsoft.com/office/drawing/2014/main" id="{E9E99AB5-FA5F-BC40-9EE2-4700BCEDFA37}"/>
                  </a:ext>
                </a:extLst>
              </p:cNvPr>
              <p:cNvSpPr/>
              <p:nvPr/>
            </p:nvSpPr>
            <p:spPr>
              <a:xfrm>
                <a:off x="8067340" y="531597"/>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grpSp>
        <p:grpSp>
          <p:nvGrpSpPr>
            <p:cNvPr id="43" name="Group 42">
              <a:extLst>
                <a:ext uri="{FF2B5EF4-FFF2-40B4-BE49-F238E27FC236}">
                  <a16:creationId xmlns:a16="http://schemas.microsoft.com/office/drawing/2014/main" id="{4E7BFB8A-7AA7-B048-8829-1AB01E305AF0}"/>
                </a:ext>
              </a:extLst>
            </p:cNvPr>
            <p:cNvGrpSpPr/>
            <p:nvPr/>
          </p:nvGrpSpPr>
          <p:grpSpPr>
            <a:xfrm>
              <a:off x="7543800" y="646343"/>
              <a:ext cx="590775" cy="67236"/>
              <a:chOff x="7543800" y="646343"/>
              <a:chExt cx="590775" cy="67236"/>
            </a:xfrm>
            <a:grpFill/>
          </p:grpSpPr>
          <p:sp>
            <p:nvSpPr>
              <p:cNvPr id="44" name="Oval 43">
                <a:extLst>
                  <a:ext uri="{FF2B5EF4-FFF2-40B4-BE49-F238E27FC236}">
                    <a16:creationId xmlns:a16="http://schemas.microsoft.com/office/drawing/2014/main" id="{C159488D-2C14-4C46-AAFA-07834965055F}"/>
                  </a:ext>
                </a:extLst>
              </p:cNvPr>
              <p:cNvSpPr/>
              <p:nvPr/>
            </p:nvSpPr>
            <p:spPr>
              <a:xfrm>
                <a:off x="7543800" y="646344"/>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sp>
            <p:nvSpPr>
              <p:cNvPr id="45" name="Oval 44">
                <a:extLst>
                  <a:ext uri="{FF2B5EF4-FFF2-40B4-BE49-F238E27FC236}">
                    <a16:creationId xmlns:a16="http://schemas.microsoft.com/office/drawing/2014/main" id="{85CC224E-6F7F-8741-8D82-5728A5B414C9}"/>
                  </a:ext>
                </a:extLst>
              </p:cNvPr>
              <p:cNvSpPr/>
              <p:nvPr/>
            </p:nvSpPr>
            <p:spPr>
              <a:xfrm>
                <a:off x="7674685" y="646344"/>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sp>
            <p:nvSpPr>
              <p:cNvPr id="46" name="Oval 45">
                <a:extLst>
                  <a:ext uri="{FF2B5EF4-FFF2-40B4-BE49-F238E27FC236}">
                    <a16:creationId xmlns:a16="http://schemas.microsoft.com/office/drawing/2014/main" id="{118A8A83-0307-2B47-9FC8-157B5CD3C696}"/>
                  </a:ext>
                </a:extLst>
              </p:cNvPr>
              <p:cNvSpPr/>
              <p:nvPr/>
            </p:nvSpPr>
            <p:spPr>
              <a:xfrm>
                <a:off x="7805570" y="646344"/>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sp>
            <p:nvSpPr>
              <p:cNvPr id="47" name="Oval 46">
                <a:extLst>
                  <a:ext uri="{FF2B5EF4-FFF2-40B4-BE49-F238E27FC236}">
                    <a16:creationId xmlns:a16="http://schemas.microsoft.com/office/drawing/2014/main" id="{683E58EC-55E2-434B-B722-5DBE8A13F37C}"/>
                  </a:ext>
                </a:extLst>
              </p:cNvPr>
              <p:cNvSpPr/>
              <p:nvPr/>
            </p:nvSpPr>
            <p:spPr>
              <a:xfrm>
                <a:off x="7936455" y="646344"/>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sp>
            <p:nvSpPr>
              <p:cNvPr id="48" name="Oval 47">
                <a:extLst>
                  <a:ext uri="{FF2B5EF4-FFF2-40B4-BE49-F238E27FC236}">
                    <a16:creationId xmlns:a16="http://schemas.microsoft.com/office/drawing/2014/main" id="{09B6F27C-DA8B-1043-8A3A-33E5826F3060}"/>
                  </a:ext>
                </a:extLst>
              </p:cNvPr>
              <p:cNvSpPr/>
              <p:nvPr/>
            </p:nvSpPr>
            <p:spPr>
              <a:xfrm>
                <a:off x="8067340" y="646343"/>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grpSp>
      </p:grpSp>
      <p:sp>
        <p:nvSpPr>
          <p:cNvPr id="84" name="Title 1">
            <a:extLst>
              <a:ext uri="{FF2B5EF4-FFF2-40B4-BE49-F238E27FC236}">
                <a16:creationId xmlns:a16="http://schemas.microsoft.com/office/drawing/2014/main" id="{6427E4E8-5D51-204C-849F-C9236A62C23E}"/>
              </a:ext>
            </a:extLst>
          </p:cNvPr>
          <p:cNvSpPr>
            <a:spLocks noGrp="1"/>
          </p:cNvSpPr>
          <p:nvPr>
            <p:ph type="ctrTitle" hasCustomPrompt="1"/>
          </p:nvPr>
        </p:nvSpPr>
        <p:spPr>
          <a:xfrm>
            <a:off x="4928138" y="6583682"/>
            <a:ext cx="16614053" cy="5850216"/>
          </a:xfrm>
        </p:spPr>
        <p:txBody>
          <a:bodyPr anchor="t"/>
          <a:lstStyle>
            <a:lvl1pPr algn="l">
              <a:lnSpc>
                <a:spcPct val="80000"/>
              </a:lnSpc>
              <a:defRPr sz="15840">
                <a:solidFill>
                  <a:schemeClr val="tx2"/>
                </a:solidFill>
              </a:defRPr>
            </a:lvl1pPr>
          </a:lstStyle>
          <a:p>
            <a:r>
              <a:rPr lang="en-US" dirty="0"/>
              <a:t>This slide is used to highlight some form of content </a:t>
            </a:r>
          </a:p>
        </p:txBody>
      </p:sp>
      <p:sp>
        <p:nvSpPr>
          <p:cNvPr id="86" name="Picture Placeholder 9">
            <a:extLst>
              <a:ext uri="{FF2B5EF4-FFF2-40B4-BE49-F238E27FC236}">
                <a16:creationId xmlns:a16="http://schemas.microsoft.com/office/drawing/2014/main" id="{9FAD2C67-689A-3C4A-8CE9-C88D63CA96AF}"/>
              </a:ext>
            </a:extLst>
          </p:cNvPr>
          <p:cNvSpPr>
            <a:spLocks noGrp="1"/>
          </p:cNvSpPr>
          <p:nvPr>
            <p:ph type="pic" sz="quarter" idx="13" hasCustomPrompt="1"/>
          </p:nvPr>
        </p:nvSpPr>
        <p:spPr>
          <a:xfrm>
            <a:off x="4928141" y="27850097"/>
            <a:ext cx="11110013" cy="797755"/>
          </a:xfrm>
        </p:spPr>
        <p:txBody>
          <a:bodyPr anchor="ctr"/>
          <a:lstStyle>
            <a:lvl1pPr algn="ctr">
              <a:buNone/>
              <a:defRPr>
                <a:solidFill>
                  <a:schemeClr val="bg1"/>
                </a:solidFill>
              </a:defRPr>
            </a:lvl1pPr>
          </a:lstStyle>
          <a:p>
            <a:r>
              <a:rPr lang="en-US" dirty="0"/>
              <a:t>Select Logo</a:t>
            </a:r>
          </a:p>
        </p:txBody>
      </p:sp>
      <p:sp>
        <p:nvSpPr>
          <p:cNvPr id="88" name="Text Placeholder 87">
            <a:extLst>
              <a:ext uri="{FF2B5EF4-FFF2-40B4-BE49-F238E27FC236}">
                <a16:creationId xmlns:a16="http://schemas.microsoft.com/office/drawing/2014/main" id="{1E887DE2-31FB-5E44-AC0C-85A687E03135}"/>
              </a:ext>
            </a:extLst>
          </p:cNvPr>
          <p:cNvSpPr>
            <a:spLocks noGrp="1"/>
          </p:cNvSpPr>
          <p:nvPr>
            <p:ph type="body" sz="quarter" idx="14" hasCustomPrompt="1"/>
          </p:nvPr>
        </p:nvSpPr>
        <p:spPr>
          <a:xfrm>
            <a:off x="4926333" y="15801336"/>
            <a:ext cx="15790546" cy="2393270"/>
          </a:xfrm>
        </p:spPr>
        <p:txBody>
          <a:bodyPr/>
          <a:lstStyle>
            <a:lvl1pPr marL="0" indent="0" algn="l">
              <a:spcBef>
                <a:spcPts val="0"/>
              </a:spcBef>
              <a:spcAft>
                <a:spcPts val="2160"/>
              </a:spcAft>
              <a:buFont typeface="Arial" panose="020B0604020202020204" pitchFamily="34" charset="0"/>
              <a:buNone/>
              <a:defRPr sz="8640"/>
            </a:lvl1pPr>
            <a:lvl2pPr>
              <a:buNone/>
              <a:defRPr/>
            </a:lvl2pPr>
            <a:lvl3pPr>
              <a:buNone/>
              <a:defRPr/>
            </a:lvl3pPr>
            <a:lvl4pPr>
              <a:buNone/>
              <a:defRPr/>
            </a:lvl4pPr>
            <a:lvl5pPr>
              <a:buNone/>
              <a:defRPr/>
            </a:lvl5pPr>
          </a:lstStyle>
          <a:p>
            <a:pPr lvl="0"/>
            <a:r>
              <a:rPr lang="en-US" dirty="0"/>
              <a:t>Add a sentence of descriptive text if needed.</a:t>
            </a:r>
          </a:p>
        </p:txBody>
      </p:sp>
      <p:sp>
        <p:nvSpPr>
          <p:cNvPr id="87" name="Picture Placeholder 4">
            <a:extLst>
              <a:ext uri="{FF2B5EF4-FFF2-40B4-BE49-F238E27FC236}">
                <a16:creationId xmlns:a16="http://schemas.microsoft.com/office/drawing/2014/main" id="{53C12934-8489-ED47-9677-0D9506BDC2BE}"/>
              </a:ext>
            </a:extLst>
          </p:cNvPr>
          <p:cNvSpPr>
            <a:spLocks noGrp="1"/>
          </p:cNvSpPr>
          <p:nvPr>
            <p:ph type="pic" sz="quarter" idx="12" hasCustomPrompt="1"/>
          </p:nvPr>
        </p:nvSpPr>
        <p:spPr>
          <a:xfrm>
            <a:off x="23671239" y="15059863"/>
            <a:ext cx="20264678" cy="797755"/>
          </a:xfrm>
        </p:spPr>
        <p:txBody>
          <a:bodyPr anchor="ctr"/>
          <a:lstStyle>
            <a:lvl1pPr algn="ctr">
              <a:buNone/>
              <a:defRPr>
                <a:solidFill>
                  <a:schemeClr val="tx2"/>
                </a:solidFill>
              </a:defRPr>
            </a:lvl1pPr>
          </a:lstStyle>
          <a:p>
            <a:r>
              <a:rPr lang="en-US" dirty="0"/>
              <a:t>Main Slide Deck Photo</a:t>
            </a:r>
          </a:p>
        </p:txBody>
      </p:sp>
      <p:sp>
        <p:nvSpPr>
          <p:cNvPr id="85" name="TextBox 84">
            <a:extLst>
              <a:ext uri="{FF2B5EF4-FFF2-40B4-BE49-F238E27FC236}">
                <a16:creationId xmlns:a16="http://schemas.microsoft.com/office/drawing/2014/main" id="{FD3EF107-8AE8-8442-810E-58D020DFC7E4}"/>
              </a:ext>
            </a:extLst>
          </p:cNvPr>
          <p:cNvSpPr txBox="1"/>
          <p:nvPr userDrawn="1"/>
        </p:nvSpPr>
        <p:spPr>
          <a:xfrm rot="16200000">
            <a:off x="-5249882" y="15074218"/>
            <a:ext cx="14176190" cy="498595"/>
          </a:xfrm>
          <a:prstGeom prst="rect">
            <a:avLst/>
          </a:prstGeom>
          <a:noFill/>
        </p:spPr>
        <p:txBody>
          <a:bodyPr wrap="none" lIns="0" tIns="0" rIns="0" bIns="0" rtlCol="0">
            <a:noAutofit/>
          </a:bodyPr>
          <a:lstStyle/>
          <a:p>
            <a:pPr algn="l"/>
            <a:r>
              <a:rPr lang="en-US" sz="3240" kern="800" spc="720" baseline="0" dirty="0">
                <a:solidFill>
                  <a:schemeClr val="tx2"/>
                </a:solidFill>
              </a:rPr>
              <a:t>DECK TITLE OR OTHER (EDIT ON MASTER)</a:t>
            </a:r>
          </a:p>
        </p:txBody>
      </p:sp>
    </p:spTree>
    <p:extLst>
      <p:ext uri="{BB962C8B-B14F-4D97-AF65-F5344CB8AC3E}">
        <p14:creationId xmlns:p14="http://schemas.microsoft.com/office/powerpoint/2010/main" val="2280434450"/>
      </p:ext>
    </p:extLst>
  </p:cSld>
  <p:clrMapOvr>
    <a:masterClrMapping/>
  </p:clrMapOvr>
  <p:transition>
    <p:fade/>
  </p:transition>
  <p:extLst>
    <p:ext uri="{DCECCB84-F9BA-43D5-87BE-67443E8EF086}">
      <p15:sldGuideLst xmlns:p15="http://schemas.microsoft.com/office/powerpoint/2012/main">
        <p15:guide id="1" orient="horz" pos="10598" userDrawn="1">
          <p15:clr>
            <a:srgbClr val="FBAE40"/>
          </p15:clr>
        </p15:guide>
        <p15:guide id="2" pos="13824"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ighlighted Content with Vertical Image">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6C937C19-40A7-4941-A7B7-193636B91242}"/>
              </a:ext>
            </a:extLst>
          </p:cNvPr>
          <p:cNvGrpSpPr/>
          <p:nvPr userDrawn="1"/>
        </p:nvGrpSpPr>
        <p:grpSpPr>
          <a:xfrm>
            <a:off x="28946001" y="6583680"/>
            <a:ext cx="14077402" cy="1384474"/>
            <a:chOff x="7584141" y="1424618"/>
            <a:chExt cx="3910389" cy="288432"/>
          </a:xfrm>
        </p:grpSpPr>
        <p:cxnSp>
          <p:nvCxnSpPr>
            <p:cNvPr id="17" name="Straight Connector 16">
              <a:extLst>
                <a:ext uri="{FF2B5EF4-FFF2-40B4-BE49-F238E27FC236}">
                  <a16:creationId xmlns:a16="http://schemas.microsoft.com/office/drawing/2014/main" id="{3895EF06-2B98-EA40-9019-2F4D162B1999}"/>
                </a:ext>
              </a:extLst>
            </p:cNvPr>
            <p:cNvCxnSpPr>
              <a:cxnSpLocks/>
            </p:cNvCxnSpPr>
            <p:nvPr/>
          </p:nvCxnSpPr>
          <p:spPr>
            <a:xfrm flipV="1">
              <a:off x="7584141" y="1424618"/>
              <a:ext cx="288432" cy="288432"/>
            </a:xfrm>
            <a:prstGeom prst="line">
              <a:avLst/>
            </a:prstGeom>
            <a:ln w="101600" cap="rnd">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C183929-8787-BC4E-8C9C-DBB8276B38CE}"/>
                </a:ext>
              </a:extLst>
            </p:cNvPr>
            <p:cNvCxnSpPr>
              <a:cxnSpLocks/>
            </p:cNvCxnSpPr>
            <p:nvPr/>
          </p:nvCxnSpPr>
          <p:spPr>
            <a:xfrm flipV="1">
              <a:off x="7913410" y="1424618"/>
              <a:ext cx="288432" cy="288432"/>
            </a:xfrm>
            <a:prstGeom prst="line">
              <a:avLst/>
            </a:prstGeom>
            <a:ln w="101600" cap="rnd">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4AC3E16-44E6-4F47-8EB0-2155EFC5DE72}"/>
                </a:ext>
              </a:extLst>
            </p:cNvPr>
            <p:cNvCxnSpPr>
              <a:cxnSpLocks/>
            </p:cNvCxnSpPr>
            <p:nvPr/>
          </p:nvCxnSpPr>
          <p:spPr>
            <a:xfrm flipV="1">
              <a:off x="8242679" y="1424618"/>
              <a:ext cx="288432" cy="288432"/>
            </a:xfrm>
            <a:prstGeom prst="line">
              <a:avLst/>
            </a:prstGeom>
            <a:ln w="101600" cap="rnd">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9325CAC-3EBC-3446-AD4E-8C2B21A9EF3A}"/>
                </a:ext>
              </a:extLst>
            </p:cNvPr>
            <p:cNvCxnSpPr>
              <a:cxnSpLocks/>
            </p:cNvCxnSpPr>
            <p:nvPr/>
          </p:nvCxnSpPr>
          <p:spPr>
            <a:xfrm flipV="1">
              <a:off x="8571948" y="1424618"/>
              <a:ext cx="288432" cy="288432"/>
            </a:xfrm>
            <a:prstGeom prst="line">
              <a:avLst/>
            </a:prstGeom>
            <a:ln w="101600" cap="rnd">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081357C-2AB3-5C43-85B9-DA4A8AE901E6}"/>
                </a:ext>
              </a:extLst>
            </p:cNvPr>
            <p:cNvCxnSpPr>
              <a:cxnSpLocks/>
            </p:cNvCxnSpPr>
            <p:nvPr/>
          </p:nvCxnSpPr>
          <p:spPr>
            <a:xfrm flipV="1">
              <a:off x="8901217" y="1424618"/>
              <a:ext cx="288432" cy="288432"/>
            </a:xfrm>
            <a:prstGeom prst="line">
              <a:avLst/>
            </a:prstGeom>
            <a:ln w="101600" cap="rnd">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BD36AFE-E88F-AD45-85FB-6B5DCD278665}"/>
                </a:ext>
              </a:extLst>
            </p:cNvPr>
            <p:cNvCxnSpPr>
              <a:cxnSpLocks/>
            </p:cNvCxnSpPr>
            <p:nvPr/>
          </p:nvCxnSpPr>
          <p:spPr>
            <a:xfrm flipV="1">
              <a:off x="9230486" y="1424618"/>
              <a:ext cx="288432" cy="288432"/>
            </a:xfrm>
            <a:prstGeom prst="line">
              <a:avLst/>
            </a:prstGeom>
            <a:ln w="101600" cap="rnd">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DBD0829-F10F-B844-B22C-E3F1EAD61AFA}"/>
                </a:ext>
              </a:extLst>
            </p:cNvPr>
            <p:cNvCxnSpPr>
              <a:cxnSpLocks/>
            </p:cNvCxnSpPr>
            <p:nvPr/>
          </p:nvCxnSpPr>
          <p:spPr>
            <a:xfrm flipV="1">
              <a:off x="9559755" y="1424618"/>
              <a:ext cx="288432" cy="288432"/>
            </a:xfrm>
            <a:prstGeom prst="line">
              <a:avLst/>
            </a:prstGeom>
            <a:ln w="101600" cap="rnd">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E4C85DB-253B-8946-88C0-B7331EABFAD2}"/>
                </a:ext>
              </a:extLst>
            </p:cNvPr>
            <p:cNvCxnSpPr>
              <a:cxnSpLocks/>
            </p:cNvCxnSpPr>
            <p:nvPr/>
          </p:nvCxnSpPr>
          <p:spPr>
            <a:xfrm flipV="1">
              <a:off x="9889024" y="1424618"/>
              <a:ext cx="288432" cy="288432"/>
            </a:xfrm>
            <a:prstGeom prst="line">
              <a:avLst/>
            </a:prstGeom>
            <a:ln w="101600" cap="rnd">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ABB5419-F09D-434D-943C-0DE0034C058C}"/>
                </a:ext>
              </a:extLst>
            </p:cNvPr>
            <p:cNvCxnSpPr>
              <a:cxnSpLocks/>
            </p:cNvCxnSpPr>
            <p:nvPr/>
          </p:nvCxnSpPr>
          <p:spPr>
            <a:xfrm flipV="1">
              <a:off x="10218293" y="1424618"/>
              <a:ext cx="288432" cy="288432"/>
            </a:xfrm>
            <a:prstGeom prst="line">
              <a:avLst/>
            </a:prstGeom>
            <a:ln w="101600" cap="rnd">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5EB7D54-4AF8-6F4B-B573-6A4608E69DCD}"/>
                </a:ext>
              </a:extLst>
            </p:cNvPr>
            <p:cNvCxnSpPr>
              <a:cxnSpLocks/>
            </p:cNvCxnSpPr>
            <p:nvPr/>
          </p:nvCxnSpPr>
          <p:spPr>
            <a:xfrm flipV="1">
              <a:off x="10547562" y="1424618"/>
              <a:ext cx="288432" cy="288432"/>
            </a:xfrm>
            <a:prstGeom prst="line">
              <a:avLst/>
            </a:prstGeom>
            <a:ln w="101600" cap="rnd">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3DE085B-472B-7C4F-88F7-EFCED6A04BEB}"/>
                </a:ext>
              </a:extLst>
            </p:cNvPr>
            <p:cNvCxnSpPr>
              <a:cxnSpLocks/>
            </p:cNvCxnSpPr>
            <p:nvPr/>
          </p:nvCxnSpPr>
          <p:spPr>
            <a:xfrm flipV="1">
              <a:off x="10876831" y="1424618"/>
              <a:ext cx="288432" cy="288432"/>
            </a:xfrm>
            <a:prstGeom prst="line">
              <a:avLst/>
            </a:prstGeom>
            <a:ln w="101600" cap="rnd">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7A3916C-6389-1642-9CA5-0BE7644E50E0}"/>
                </a:ext>
              </a:extLst>
            </p:cNvPr>
            <p:cNvCxnSpPr>
              <a:cxnSpLocks/>
            </p:cNvCxnSpPr>
            <p:nvPr/>
          </p:nvCxnSpPr>
          <p:spPr>
            <a:xfrm flipV="1">
              <a:off x="11206098" y="1424618"/>
              <a:ext cx="288432" cy="288432"/>
            </a:xfrm>
            <a:prstGeom prst="line">
              <a:avLst/>
            </a:prstGeom>
            <a:ln w="101600" cap="rnd">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BFEA01D7-B404-904A-96AB-35CC4DF9FF23}"/>
              </a:ext>
            </a:extLst>
          </p:cNvPr>
          <p:cNvGrpSpPr/>
          <p:nvPr userDrawn="1"/>
        </p:nvGrpSpPr>
        <p:grpSpPr>
          <a:xfrm>
            <a:off x="1443811" y="1915318"/>
            <a:ext cx="987552" cy="1021080"/>
            <a:chOff x="11343190" y="687636"/>
            <a:chExt cx="274320" cy="212725"/>
          </a:xfrm>
        </p:grpSpPr>
        <p:cxnSp>
          <p:nvCxnSpPr>
            <p:cNvPr id="30" name="Straight Connector 29">
              <a:extLst>
                <a:ext uri="{FF2B5EF4-FFF2-40B4-BE49-F238E27FC236}">
                  <a16:creationId xmlns:a16="http://schemas.microsoft.com/office/drawing/2014/main" id="{005158E5-473B-6748-867B-510B22C34E5A}"/>
                </a:ext>
              </a:extLst>
            </p:cNvPr>
            <p:cNvCxnSpPr/>
            <p:nvPr/>
          </p:nvCxnSpPr>
          <p:spPr>
            <a:xfrm>
              <a:off x="11343190" y="687636"/>
              <a:ext cx="274320" cy="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0014D27-F161-A445-B952-160EF4D746ED}"/>
                </a:ext>
              </a:extLst>
            </p:cNvPr>
            <p:cNvCxnSpPr/>
            <p:nvPr/>
          </p:nvCxnSpPr>
          <p:spPr>
            <a:xfrm>
              <a:off x="11343190" y="758544"/>
              <a:ext cx="274320" cy="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69FEAE8E-A6C4-034D-8A1E-9CF18904A23D}"/>
                </a:ext>
              </a:extLst>
            </p:cNvPr>
            <p:cNvCxnSpPr/>
            <p:nvPr/>
          </p:nvCxnSpPr>
          <p:spPr>
            <a:xfrm>
              <a:off x="11343190" y="829452"/>
              <a:ext cx="274320" cy="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3F14729-8C34-AF40-9580-0066A5A12A28}"/>
                </a:ext>
              </a:extLst>
            </p:cNvPr>
            <p:cNvCxnSpPr/>
            <p:nvPr/>
          </p:nvCxnSpPr>
          <p:spPr>
            <a:xfrm>
              <a:off x="11343190" y="900361"/>
              <a:ext cx="274320" cy="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34" name="Rectangle 33">
            <a:extLst>
              <a:ext uri="{FF2B5EF4-FFF2-40B4-BE49-F238E27FC236}">
                <a16:creationId xmlns:a16="http://schemas.microsoft.com/office/drawing/2014/main" id="{1B8E7794-72D8-3143-BE21-F0E03CCE1A96}"/>
              </a:ext>
            </a:extLst>
          </p:cNvPr>
          <p:cNvSpPr/>
          <p:nvPr userDrawn="1"/>
        </p:nvSpPr>
        <p:spPr>
          <a:xfrm>
            <a:off x="7" y="23337274"/>
            <a:ext cx="2087506" cy="95811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291840" rtl="0" eaLnBrk="1" fontAlgn="auto" latinLnBrk="0" hangingPunct="1">
              <a:lnSpc>
                <a:spcPct val="100000"/>
              </a:lnSpc>
              <a:spcBef>
                <a:spcPts val="0"/>
              </a:spcBef>
              <a:spcAft>
                <a:spcPts val="0"/>
              </a:spcAft>
              <a:buClrTx/>
              <a:buSzTx/>
              <a:buFontTx/>
              <a:buNone/>
              <a:tabLst/>
              <a:defRPr/>
            </a:pPr>
            <a:endParaRPr kumimoji="0" lang="en-US" sz="6480" b="0" i="0" u="none" strike="noStrike" kern="1200" cap="none" spc="0" normalizeH="0" baseline="0" noProof="0">
              <a:ln>
                <a:noFill/>
              </a:ln>
              <a:solidFill>
                <a:srgbClr val="FFFFFF"/>
              </a:solidFill>
              <a:effectLst/>
              <a:uLnTx/>
              <a:uFillTx/>
              <a:latin typeface="Trade Gothic LT Std" pitchFamily="2" charset="0"/>
              <a:ea typeface="+mn-ea"/>
              <a:cs typeface="+mn-cs"/>
            </a:endParaRPr>
          </a:p>
        </p:txBody>
      </p:sp>
      <p:grpSp>
        <p:nvGrpSpPr>
          <p:cNvPr id="35" name="Group 34">
            <a:extLst>
              <a:ext uri="{FF2B5EF4-FFF2-40B4-BE49-F238E27FC236}">
                <a16:creationId xmlns:a16="http://schemas.microsoft.com/office/drawing/2014/main" id="{05843A35-E997-2849-9ADF-E62F84C88443}"/>
              </a:ext>
            </a:extLst>
          </p:cNvPr>
          <p:cNvGrpSpPr/>
          <p:nvPr userDrawn="1"/>
        </p:nvGrpSpPr>
        <p:grpSpPr>
          <a:xfrm>
            <a:off x="21933264" y="26560834"/>
            <a:ext cx="1809360" cy="3572918"/>
            <a:chOff x="7543800" y="-161366"/>
            <a:chExt cx="590775" cy="874945"/>
          </a:xfrm>
          <a:solidFill>
            <a:schemeClr val="accent1"/>
          </a:solidFill>
        </p:grpSpPr>
        <p:grpSp>
          <p:nvGrpSpPr>
            <p:cNvPr id="36" name="Group 35">
              <a:extLst>
                <a:ext uri="{FF2B5EF4-FFF2-40B4-BE49-F238E27FC236}">
                  <a16:creationId xmlns:a16="http://schemas.microsoft.com/office/drawing/2014/main" id="{DCD7467D-A401-7948-9405-D8DF370C99F9}"/>
                </a:ext>
              </a:extLst>
            </p:cNvPr>
            <p:cNvGrpSpPr/>
            <p:nvPr/>
          </p:nvGrpSpPr>
          <p:grpSpPr>
            <a:xfrm>
              <a:off x="7543800" y="-161366"/>
              <a:ext cx="590775" cy="67236"/>
              <a:chOff x="7543800" y="-161366"/>
              <a:chExt cx="590775" cy="67236"/>
            </a:xfrm>
            <a:grpFill/>
          </p:grpSpPr>
          <p:sp>
            <p:nvSpPr>
              <p:cNvPr id="79" name="Oval 78">
                <a:extLst>
                  <a:ext uri="{FF2B5EF4-FFF2-40B4-BE49-F238E27FC236}">
                    <a16:creationId xmlns:a16="http://schemas.microsoft.com/office/drawing/2014/main" id="{294C53F2-5FC4-2045-81EE-E5D1B1FCDFDC}"/>
                  </a:ext>
                </a:extLst>
              </p:cNvPr>
              <p:cNvSpPr/>
              <p:nvPr/>
            </p:nvSpPr>
            <p:spPr>
              <a:xfrm>
                <a:off x="7543800" y="-161365"/>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sp>
            <p:nvSpPr>
              <p:cNvPr id="80" name="Oval 79">
                <a:extLst>
                  <a:ext uri="{FF2B5EF4-FFF2-40B4-BE49-F238E27FC236}">
                    <a16:creationId xmlns:a16="http://schemas.microsoft.com/office/drawing/2014/main" id="{609C2E7C-6EA0-5A43-A50B-012653894CFD}"/>
                  </a:ext>
                </a:extLst>
              </p:cNvPr>
              <p:cNvSpPr/>
              <p:nvPr/>
            </p:nvSpPr>
            <p:spPr>
              <a:xfrm>
                <a:off x="7674685" y="-161365"/>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sp>
            <p:nvSpPr>
              <p:cNvPr id="81" name="Oval 80">
                <a:extLst>
                  <a:ext uri="{FF2B5EF4-FFF2-40B4-BE49-F238E27FC236}">
                    <a16:creationId xmlns:a16="http://schemas.microsoft.com/office/drawing/2014/main" id="{459FF796-E951-014A-93DA-249A34BCC6C3}"/>
                  </a:ext>
                </a:extLst>
              </p:cNvPr>
              <p:cNvSpPr/>
              <p:nvPr/>
            </p:nvSpPr>
            <p:spPr>
              <a:xfrm>
                <a:off x="7805570" y="-161365"/>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sp>
            <p:nvSpPr>
              <p:cNvPr id="82" name="Oval 81">
                <a:extLst>
                  <a:ext uri="{FF2B5EF4-FFF2-40B4-BE49-F238E27FC236}">
                    <a16:creationId xmlns:a16="http://schemas.microsoft.com/office/drawing/2014/main" id="{49F8C600-C2D9-3C42-8BBF-A8D8F9C386E8}"/>
                  </a:ext>
                </a:extLst>
              </p:cNvPr>
              <p:cNvSpPr/>
              <p:nvPr/>
            </p:nvSpPr>
            <p:spPr>
              <a:xfrm>
                <a:off x="7936455" y="-161365"/>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sp>
            <p:nvSpPr>
              <p:cNvPr id="83" name="Oval 82">
                <a:extLst>
                  <a:ext uri="{FF2B5EF4-FFF2-40B4-BE49-F238E27FC236}">
                    <a16:creationId xmlns:a16="http://schemas.microsoft.com/office/drawing/2014/main" id="{A6F999D5-0ED8-3D4D-B381-B37D252951E9}"/>
                  </a:ext>
                </a:extLst>
              </p:cNvPr>
              <p:cNvSpPr/>
              <p:nvPr/>
            </p:nvSpPr>
            <p:spPr>
              <a:xfrm>
                <a:off x="8067340" y="-161366"/>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grpSp>
        <p:grpSp>
          <p:nvGrpSpPr>
            <p:cNvPr id="37" name="Group 36">
              <a:extLst>
                <a:ext uri="{FF2B5EF4-FFF2-40B4-BE49-F238E27FC236}">
                  <a16:creationId xmlns:a16="http://schemas.microsoft.com/office/drawing/2014/main" id="{9DDAB66F-4A22-3F4C-95A7-CFE12BA94972}"/>
                </a:ext>
              </a:extLst>
            </p:cNvPr>
            <p:cNvGrpSpPr/>
            <p:nvPr/>
          </p:nvGrpSpPr>
          <p:grpSpPr>
            <a:xfrm>
              <a:off x="7543800" y="-45979"/>
              <a:ext cx="590775" cy="67236"/>
              <a:chOff x="7543800" y="-44377"/>
              <a:chExt cx="590775" cy="67236"/>
            </a:xfrm>
            <a:grpFill/>
          </p:grpSpPr>
          <p:sp>
            <p:nvSpPr>
              <p:cNvPr id="74" name="Oval 73">
                <a:extLst>
                  <a:ext uri="{FF2B5EF4-FFF2-40B4-BE49-F238E27FC236}">
                    <a16:creationId xmlns:a16="http://schemas.microsoft.com/office/drawing/2014/main" id="{880AB062-7DE0-0445-A537-9CAF21B803D3}"/>
                  </a:ext>
                </a:extLst>
              </p:cNvPr>
              <p:cNvSpPr/>
              <p:nvPr/>
            </p:nvSpPr>
            <p:spPr>
              <a:xfrm>
                <a:off x="7543800" y="-44376"/>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sp>
            <p:nvSpPr>
              <p:cNvPr id="75" name="Oval 74">
                <a:extLst>
                  <a:ext uri="{FF2B5EF4-FFF2-40B4-BE49-F238E27FC236}">
                    <a16:creationId xmlns:a16="http://schemas.microsoft.com/office/drawing/2014/main" id="{954B8CC9-8D60-0847-9839-0881E8321D83}"/>
                  </a:ext>
                </a:extLst>
              </p:cNvPr>
              <p:cNvSpPr/>
              <p:nvPr/>
            </p:nvSpPr>
            <p:spPr>
              <a:xfrm>
                <a:off x="7674685" y="-44376"/>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sp>
            <p:nvSpPr>
              <p:cNvPr id="76" name="Oval 75">
                <a:extLst>
                  <a:ext uri="{FF2B5EF4-FFF2-40B4-BE49-F238E27FC236}">
                    <a16:creationId xmlns:a16="http://schemas.microsoft.com/office/drawing/2014/main" id="{47DBE0A4-89CA-3248-A36C-20B54D2AEC90}"/>
                  </a:ext>
                </a:extLst>
              </p:cNvPr>
              <p:cNvSpPr/>
              <p:nvPr/>
            </p:nvSpPr>
            <p:spPr>
              <a:xfrm>
                <a:off x="7805570" y="-44376"/>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sp>
            <p:nvSpPr>
              <p:cNvPr id="77" name="Oval 76">
                <a:extLst>
                  <a:ext uri="{FF2B5EF4-FFF2-40B4-BE49-F238E27FC236}">
                    <a16:creationId xmlns:a16="http://schemas.microsoft.com/office/drawing/2014/main" id="{9CF07194-C2A2-134F-8164-13AA0EC58976}"/>
                  </a:ext>
                </a:extLst>
              </p:cNvPr>
              <p:cNvSpPr/>
              <p:nvPr/>
            </p:nvSpPr>
            <p:spPr>
              <a:xfrm>
                <a:off x="7936455" y="-44376"/>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sp>
            <p:nvSpPr>
              <p:cNvPr id="78" name="Oval 77">
                <a:extLst>
                  <a:ext uri="{FF2B5EF4-FFF2-40B4-BE49-F238E27FC236}">
                    <a16:creationId xmlns:a16="http://schemas.microsoft.com/office/drawing/2014/main" id="{B9C688A4-2395-7248-89EF-CB958D939986}"/>
                  </a:ext>
                </a:extLst>
              </p:cNvPr>
              <p:cNvSpPr/>
              <p:nvPr/>
            </p:nvSpPr>
            <p:spPr>
              <a:xfrm>
                <a:off x="8067340" y="-44377"/>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grpSp>
        <p:grpSp>
          <p:nvGrpSpPr>
            <p:cNvPr id="38" name="Group 37">
              <a:extLst>
                <a:ext uri="{FF2B5EF4-FFF2-40B4-BE49-F238E27FC236}">
                  <a16:creationId xmlns:a16="http://schemas.microsoft.com/office/drawing/2014/main" id="{B362F58D-B0B4-2941-8C9C-73858832E2BD}"/>
                </a:ext>
              </a:extLst>
            </p:cNvPr>
            <p:cNvGrpSpPr/>
            <p:nvPr/>
          </p:nvGrpSpPr>
          <p:grpSpPr>
            <a:xfrm>
              <a:off x="7543800" y="69408"/>
              <a:ext cx="590775" cy="67236"/>
              <a:chOff x="7543800" y="72612"/>
              <a:chExt cx="590775" cy="67236"/>
            </a:xfrm>
            <a:grpFill/>
          </p:grpSpPr>
          <p:sp>
            <p:nvSpPr>
              <p:cNvPr id="69" name="Oval 68">
                <a:extLst>
                  <a:ext uri="{FF2B5EF4-FFF2-40B4-BE49-F238E27FC236}">
                    <a16:creationId xmlns:a16="http://schemas.microsoft.com/office/drawing/2014/main" id="{0B0A3173-CBD7-C543-BCB3-3D7B175BF0D1}"/>
                  </a:ext>
                </a:extLst>
              </p:cNvPr>
              <p:cNvSpPr/>
              <p:nvPr/>
            </p:nvSpPr>
            <p:spPr>
              <a:xfrm>
                <a:off x="7543800" y="72613"/>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sp>
            <p:nvSpPr>
              <p:cNvPr id="70" name="Oval 69">
                <a:extLst>
                  <a:ext uri="{FF2B5EF4-FFF2-40B4-BE49-F238E27FC236}">
                    <a16:creationId xmlns:a16="http://schemas.microsoft.com/office/drawing/2014/main" id="{C270BE89-86B2-0C44-BFBF-E949724C76F5}"/>
                  </a:ext>
                </a:extLst>
              </p:cNvPr>
              <p:cNvSpPr/>
              <p:nvPr/>
            </p:nvSpPr>
            <p:spPr>
              <a:xfrm>
                <a:off x="7674685" y="72613"/>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sp>
            <p:nvSpPr>
              <p:cNvPr id="71" name="Oval 70">
                <a:extLst>
                  <a:ext uri="{FF2B5EF4-FFF2-40B4-BE49-F238E27FC236}">
                    <a16:creationId xmlns:a16="http://schemas.microsoft.com/office/drawing/2014/main" id="{B0DBAAD5-0709-0249-AFE5-B51C1657F120}"/>
                  </a:ext>
                </a:extLst>
              </p:cNvPr>
              <p:cNvSpPr/>
              <p:nvPr/>
            </p:nvSpPr>
            <p:spPr>
              <a:xfrm>
                <a:off x="7805570" y="72613"/>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sp>
            <p:nvSpPr>
              <p:cNvPr id="72" name="Oval 71">
                <a:extLst>
                  <a:ext uri="{FF2B5EF4-FFF2-40B4-BE49-F238E27FC236}">
                    <a16:creationId xmlns:a16="http://schemas.microsoft.com/office/drawing/2014/main" id="{2CED9AD7-8475-FF4E-83E0-447F5BFE04EC}"/>
                  </a:ext>
                </a:extLst>
              </p:cNvPr>
              <p:cNvSpPr/>
              <p:nvPr/>
            </p:nvSpPr>
            <p:spPr>
              <a:xfrm>
                <a:off x="7936455" y="72613"/>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sp>
            <p:nvSpPr>
              <p:cNvPr id="73" name="Oval 72">
                <a:extLst>
                  <a:ext uri="{FF2B5EF4-FFF2-40B4-BE49-F238E27FC236}">
                    <a16:creationId xmlns:a16="http://schemas.microsoft.com/office/drawing/2014/main" id="{695308FC-9CD4-D84C-A31C-C90C9C0598CF}"/>
                  </a:ext>
                </a:extLst>
              </p:cNvPr>
              <p:cNvSpPr/>
              <p:nvPr/>
            </p:nvSpPr>
            <p:spPr>
              <a:xfrm>
                <a:off x="8067340" y="72612"/>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grpSp>
        <p:grpSp>
          <p:nvGrpSpPr>
            <p:cNvPr id="39" name="Group 38">
              <a:extLst>
                <a:ext uri="{FF2B5EF4-FFF2-40B4-BE49-F238E27FC236}">
                  <a16:creationId xmlns:a16="http://schemas.microsoft.com/office/drawing/2014/main" id="{E9B9A97B-CF49-5D4C-945C-EFC829AF774E}"/>
                </a:ext>
              </a:extLst>
            </p:cNvPr>
            <p:cNvGrpSpPr/>
            <p:nvPr/>
          </p:nvGrpSpPr>
          <p:grpSpPr>
            <a:xfrm>
              <a:off x="7543800" y="184795"/>
              <a:ext cx="590775" cy="67236"/>
              <a:chOff x="7543800" y="187359"/>
              <a:chExt cx="590775" cy="67236"/>
            </a:xfrm>
            <a:grpFill/>
          </p:grpSpPr>
          <p:sp>
            <p:nvSpPr>
              <p:cNvPr id="64" name="Oval 63">
                <a:extLst>
                  <a:ext uri="{FF2B5EF4-FFF2-40B4-BE49-F238E27FC236}">
                    <a16:creationId xmlns:a16="http://schemas.microsoft.com/office/drawing/2014/main" id="{E60AB1B0-C228-C841-BB3C-5D94CC192204}"/>
                  </a:ext>
                </a:extLst>
              </p:cNvPr>
              <p:cNvSpPr/>
              <p:nvPr/>
            </p:nvSpPr>
            <p:spPr>
              <a:xfrm>
                <a:off x="7543800" y="187360"/>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sp>
            <p:nvSpPr>
              <p:cNvPr id="65" name="Oval 64">
                <a:extLst>
                  <a:ext uri="{FF2B5EF4-FFF2-40B4-BE49-F238E27FC236}">
                    <a16:creationId xmlns:a16="http://schemas.microsoft.com/office/drawing/2014/main" id="{CFFC430E-3504-DE4E-A27F-14AD0F843BED}"/>
                  </a:ext>
                </a:extLst>
              </p:cNvPr>
              <p:cNvSpPr/>
              <p:nvPr/>
            </p:nvSpPr>
            <p:spPr>
              <a:xfrm>
                <a:off x="7674685" y="187360"/>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sp>
            <p:nvSpPr>
              <p:cNvPr id="66" name="Oval 65">
                <a:extLst>
                  <a:ext uri="{FF2B5EF4-FFF2-40B4-BE49-F238E27FC236}">
                    <a16:creationId xmlns:a16="http://schemas.microsoft.com/office/drawing/2014/main" id="{08D0CA93-8B91-EA48-9056-E6416966DF49}"/>
                  </a:ext>
                </a:extLst>
              </p:cNvPr>
              <p:cNvSpPr/>
              <p:nvPr/>
            </p:nvSpPr>
            <p:spPr>
              <a:xfrm>
                <a:off x="7805570" y="187360"/>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sp>
            <p:nvSpPr>
              <p:cNvPr id="67" name="Oval 66">
                <a:extLst>
                  <a:ext uri="{FF2B5EF4-FFF2-40B4-BE49-F238E27FC236}">
                    <a16:creationId xmlns:a16="http://schemas.microsoft.com/office/drawing/2014/main" id="{4DD92517-6812-5149-92CF-50FCBD8A4701}"/>
                  </a:ext>
                </a:extLst>
              </p:cNvPr>
              <p:cNvSpPr/>
              <p:nvPr/>
            </p:nvSpPr>
            <p:spPr>
              <a:xfrm>
                <a:off x="7936455" y="187360"/>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sp>
            <p:nvSpPr>
              <p:cNvPr id="68" name="Oval 67">
                <a:extLst>
                  <a:ext uri="{FF2B5EF4-FFF2-40B4-BE49-F238E27FC236}">
                    <a16:creationId xmlns:a16="http://schemas.microsoft.com/office/drawing/2014/main" id="{3B07E2EB-0D93-D14F-949B-7079E6A3BF89}"/>
                  </a:ext>
                </a:extLst>
              </p:cNvPr>
              <p:cNvSpPr/>
              <p:nvPr/>
            </p:nvSpPr>
            <p:spPr>
              <a:xfrm>
                <a:off x="8067340" y="187359"/>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grpSp>
        <p:grpSp>
          <p:nvGrpSpPr>
            <p:cNvPr id="40" name="Group 39">
              <a:extLst>
                <a:ext uri="{FF2B5EF4-FFF2-40B4-BE49-F238E27FC236}">
                  <a16:creationId xmlns:a16="http://schemas.microsoft.com/office/drawing/2014/main" id="{68F9E4E0-1FAD-7047-B470-3411288B1768}"/>
                </a:ext>
              </a:extLst>
            </p:cNvPr>
            <p:cNvGrpSpPr/>
            <p:nvPr/>
          </p:nvGrpSpPr>
          <p:grpSpPr>
            <a:xfrm>
              <a:off x="7543800" y="300182"/>
              <a:ext cx="590775" cy="67236"/>
              <a:chOff x="7543800" y="302105"/>
              <a:chExt cx="590775" cy="67236"/>
            </a:xfrm>
            <a:grpFill/>
          </p:grpSpPr>
          <p:sp>
            <p:nvSpPr>
              <p:cNvPr id="59" name="Oval 58">
                <a:extLst>
                  <a:ext uri="{FF2B5EF4-FFF2-40B4-BE49-F238E27FC236}">
                    <a16:creationId xmlns:a16="http://schemas.microsoft.com/office/drawing/2014/main" id="{0D6521BF-1EDD-C041-BD26-356D0CF00950}"/>
                  </a:ext>
                </a:extLst>
              </p:cNvPr>
              <p:cNvSpPr/>
              <p:nvPr/>
            </p:nvSpPr>
            <p:spPr>
              <a:xfrm>
                <a:off x="7543800" y="302106"/>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sp>
            <p:nvSpPr>
              <p:cNvPr id="60" name="Oval 59">
                <a:extLst>
                  <a:ext uri="{FF2B5EF4-FFF2-40B4-BE49-F238E27FC236}">
                    <a16:creationId xmlns:a16="http://schemas.microsoft.com/office/drawing/2014/main" id="{7B20D3A0-035A-124F-BF7E-9A4A631A2839}"/>
                  </a:ext>
                </a:extLst>
              </p:cNvPr>
              <p:cNvSpPr/>
              <p:nvPr/>
            </p:nvSpPr>
            <p:spPr>
              <a:xfrm>
                <a:off x="7674685" y="302106"/>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sp>
            <p:nvSpPr>
              <p:cNvPr id="61" name="Oval 60">
                <a:extLst>
                  <a:ext uri="{FF2B5EF4-FFF2-40B4-BE49-F238E27FC236}">
                    <a16:creationId xmlns:a16="http://schemas.microsoft.com/office/drawing/2014/main" id="{E6EC0028-8852-614C-A343-C8946CC464CC}"/>
                  </a:ext>
                </a:extLst>
              </p:cNvPr>
              <p:cNvSpPr/>
              <p:nvPr/>
            </p:nvSpPr>
            <p:spPr>
              <a:xfrm>
                <a:off x="7805570" y="302106"/>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sp>
            <p:nvSpPr>
              <p:cNvPr id="62" name="Oval 61">
                <a:extLst>
                  <a:ext uri="{FF2B5EF4-FFF2-40B4-BE49-F238E27FC236}">
                    <a16:creationId xmlns:a16="http://schemas.microsoft.com/office/drawing/2014/main" id="{0FF36CF9-7A74-3247-A88C-3A9DE3D92C83}"/>
                  </a:ext>
                </a:extLst>
              </p:cNvPr>
              <p:cNvSpPr/>
              <p:nvPr/>
            </p:nvSpPr>
            <p:spPr>
              <a:xfrm>
                <a:off x="7936455" y="302106"/>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sp>
            <p:nvSpPr>
              <p:cNvPr id="63" name="Oval 62">
                <a:extLst>
                  <a:ext uri="{FF2B5EF4-FFF2-40B4-BE49-F238E27FC236}">
                    <a16:creationId xmlns:a16="http://schemas.microsoft.com/office/drawing/2014/main" id="{6B0927AF-DFD7-814F-8BD8-B9AC4554EBA6}"/>
                  </a:ext>
                </a:extLst>
              </p:cNvPr>
              <p:cNvSpPr/>
              <p:nvPr/>
            </p:nvSpPr>
            <p:spPr>
              <a:xfrm>
                <a:off x="8067340" y="302105"/>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grpSp>
        <p:grpSp>
          <p:nvGrpSpPr>
            <p:cNvPr id="41" name="Group 40">
              <a:extLst>
                <a:ext uri="{FF2B5EF4-FFF2-40B4-BE49-F238E27FC236}">
                  <a16:creationId xmlns:a16="http://schemas.microsoft.com/office/drawing/2014/main" id="{A833CFF8-004C-5A45-93AE-F1B04D35CFEE}"/>
                </a:ext>
              </a:extLst>
            </p:cNvPr>
            <p:cNvGrpSpPr/>
            <p:nvPr/>
          </p:nvGrpSpPr>
          <p:grpSpPr>
            <a:xfrm>
              <a:off x="7543800" y="415569"/>
              <a:ext cx="590775" cy="67236"/>
              <a:chOff x="7543800" y="416851"/>
              <a:chExt cx="590775" cy="67236"/>
            </a:xfrm>
            <a:grpFill/>
          </p:grpSpPr>
          <p:sp>
            <p:nvSpPr>
              <p:cNvPr id="54" name="Oval 53">
                <a:extLst>
                  <a:ext uri="{FF2B5EF4-FFF2-40B4-BE49-F238E27FC236}">
                    <a16:creationId xmlns:a16="http://schemas.microsoft.com/office/drawing/2014/main" id="{D3FBD0E7-31A0-F94A-BD70-EBF27530379E}"/>
                  </a:ext>
                </a:extLst>
              </p:cNvPr>
              <p:cNvSpPr/>
              <p:nvPr/>
            </p:nvSpPr>
            <p:spPr>
              <a:xfrm>
                <a:off x="7543800" y="416852"/>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sp>
            <p:nvSpPr>
              <p:cNvPr id="55" name="Oval 54">
                <a:extLst>
                  <a:ext uri="{FF2B5EF4-FFF2-40B4-BE49-F238E27FC236}">
                    <a16:creationId xmlns:a16="http://schemas.microsoft.com/office/drawing/2014/main" id="{828E8659-FD62-734C-BAE4-77F5877C8AAB}"/>
                  </a:ext>
                </a:extLst>
              </p:cNvPr>
              <p:cNvSpPr/>
              <p:nvPr/>
            </p:nvSpPr>
            <p:spPr>
              <a:xfrm>
                <a:off x="7674685" y="416852"/>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sp>
            <p:nvSpPr>
              <p:cNvPr id="56" name="Oval 55">
                <a:extLst>
                  <a:ext uri="{FF2B5EF4-FFF2-40B4-BE49-F238E27FC236}">
                    <a16:creationId xmlns:a16="http://schemas.microsoft.com/office/drawing/2014/main" id="{6EB55D90-3D86-974E-B5BE-1EF1542D5823}"/>
                  </a:ext>
                </a:extLst>
              </p:cNvPr>
              <p:cNvSpPr/>
              <p:nvPr/>
            </p:nvSpPr>
            <p:spPr>
              <a:xfrm>
                <a:off x="7805570" y="416852"/>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sp>
            <p:nvSpPr>
              <p:cNvPr id="57" name="Oval 56">
                <a:extLst>
                  <a:ext uri="{FF2B5EF4-FFF2-40B4-BE49-F238E27FC236}">
                    <a16:creationId xmlns:a16="http://schemas.microsoft.com/office/drawing/2014/main" id="{DA2F6D66-F094-5941-BBC4-DFF532EA8A01}"/>
                  </a:ext>
                </a:extLst>
              </p:cNvPr>
              <p:cNvSpPr/>
              <p:nvPr/>
            </p:nvSpPr>
            <p:spPr>
              <a:xfrm>
                <a:off x="7936455" y="416852"/>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sp>
            <p:nvSpPr>
              <p:cNvPr id="58" name="Oval 57">
                <a:extLst>
                  <a:ext uri="{FF2B5EF4-FFF2-40B4-BE49-F238E27FC236}">
                    <a16:creationId xmlns:a16="http://schemas.microsoft.com/office/drawing/2014/main" id="{190B44F1-1E8C-2B4E-A240-6FD37C76051F}"/>
                  </a:ext>
                </a:extLst>
              </p:cNvPr>
              <p:cNvSpPr/>
              <p:nvPr/>
            </p:nvSpPr>
            <p:spPr>
              <a:xfrm>
                <a:off x="8067340" y="416851"/>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grpSp>
        <p:grpSp>
          <p:nvGrpSpPr>
            <p:cNvPr id="42" name="Group 41">
              <a:extLst>
                <a:ext uri="{FF2B5EF4-FFF2-40B4-BE49-F238E27FC236}">
                  <a16:creationId xmlns:a16="http://schemas.microsoft.com/office/drawing/2014/main" id="{81A77F22-CD46-2242-A891-03E53836616E}"/>
                </a:ext>
              </a:extLst>
            </p:cNvPr>
            <p:cNvGrpSpPr/>
            <p:nvPr/>
          </p:nvGrpSpPr>
          <p:grpSpPr>
            <a:xfrm>
              <a:off x="7543800" y="530956"/>
              <a:ext cx="590775" cy="67236"/>
              <a:chOff x="7543800" y="531597"/>
              <a:chExt cx="590775" cy="67236"/>
            </a:xfrm>
            <a:grpFill/>
          </p:grpSpPr>
          <p:sp>
            <p:nvSpPr>
              <p:cNvPr id="49" name="Oval 48">
                <a:extLst>
                  <a:ext uri="{FF2B5EF4-FFF2-40B4-BE49-F238E27FC236}">
                    <a16:creationId xmlns:a16="http://schemas.microsoft.com/office/drawing/2014/main" id="{8130E007-CA66-D641-82BF-0E7F3AED0738}"/>
                  </a:ext>
                </a:extLst>
              </p:cNvPr>
              <p:cNvSpPr/>
              <p:nvPr/>
            </p:nvSpPr>
            <p:spPr>
              <a:xfrm>
                <a:off x="7543800" y="531598"/>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sp>
            <p:nvSpPr>
              <p:cNvPr id="50" name="Oval 49">
                <a:extLst>
                  <a:ext uri="{FF2B5EF4-FFF2-40B4-BE49-F238E27FC236}">
                    <a16:creationId xmlns:a16="http://schemas.microsoft.com/office/drawing/2014/main" id="{367D476D-5953-CD4B-88E4-15D729FF19B0}"/>
                  </a:ext>
                </a:extLst>
              </p:cNvPr>
              <p:cNvSpPr/>
              <p:nvPr/>
            </p:nvSpPr>
            <p:spPr>
              <a:xfrm>
                <a:off x="7674685" y="531598"/>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sp>
            <p:nvSpPr>
              <p:cNvPr id="51" name="Oval 50">
                <a:extLst>
                  <a:ext uri="{FF2B5EF4-FFF2-40B4-BE49-F238E27FC236}">
                    <a16:creationId xmlns:a16="http://schemas.microsoft.com/office/drawing/2014/main" id="{AC75BE9D-7E96-854D-A01D-AE21601033E9}"/>
                  </a:ext>
                </a:extLst>
              </p:cNvPr>
              <p:cNvSpPr/>
              <p:nvPr/>
            </p:nvSpPr>
            <p:spPr>
              <a:xfrm>
                <a:off x="7805570" y="531598"/>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sp>
            <p:nvSpPr>
              <p:cNvPr id="52" name="Oval 51">
                <a:extLst>
                  <a:ext uri="{FF2B5EF4-FFF2-40B4-BE49-F238E27FC236}">
                    <a16:creationId xmlns:a16="http://schemas.microsoft.com/office/drawing/2014/main" id="{E64E24A2-C705-6D42-83FE-170C07AC936B}"/>
                  </a:ext>
                </a:extLst>
              </p:cNvPr>
              <p:cNvSpPr/>
              <p:nvPr/>
            </p:nvSpPr>
            <p:spPr>
              <a:xfrm>
                <a:off x="7936455" y="531598"/>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sp>
            <p:nvSpPr>
              <p:cNvPr id="53" name="Oval 52">
                <a:extLst>
                  <a:ext uri="{FF2B5EF4-FFF2-40B4-BE49-F238E27FC236}">
                    <a16:creationId xmlns:a16="http://schemas.microsoft.com/office/drawing/2014/main" id="{E9E99AB5-FA5F-BC40-9EE2-4700BCEDFA37}"/>
                  </a:ext>
                </a:extLst>
              </p:cNvPr>
              <p:cNvSpPr/>
              <p:nvPr/>
            </p:nvSpPr>
            <p:spPr>
              <a:xfrm>
                <a:off x="8067340" y="531597"/>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grpSp>
        <p:grpSp>
          <p:nvGrpSpPr>
            <p:cNvPr id="43" name="Group 42">
              <a:extLst>
                <a:ext uri="{FF2B5EF4-FFF2-40B4-BE49-F238E27FC236}">
                  <a16:creationId xmlns:a16="http://schemas.microsoft.com/office/drawing/2014/main" id="{4E7BFB8A-7AA7-B048-8829-1AB01E305AF0}"/>
                </a:ext>
              </a:extLst>
            </p:cNvPr>
            <p:cNvGrpSpPr/>
            <p:nvPr/>
          </p:nvGrpSpPr>
          <p:grpSpPr>
            <a:xfrm>
              <a:off x="7543800" y="646343"/>
              <a:ext cx="590775" cy="67236"/>
              <a:chOff x="7543800" y="646343"/>
              <a:chExt cx="590775" cy="67236"/>
            </a:xfrm>
            <a:grpFill/>
          </p:grpSpPr>
          <p:sp>
            <p:nvSpPr>
              <p:cNvPr id="44" name="Oval 43">
                <a:extLst>
                  <a:ext uri="{FF2B5EF4-FFF2-40B4-BE49-F238E27FC236}">
                    <a16:creationId xmlns:a16="http://schemas.microsoft.com/office/drawing/2014/main" id="{C159488D-2C14-4C46-AAFA-07834965055F}"/>
                  </a:ext>
                </a:extLst>
              </p:cNvPr>
              <p:cNvSpPr/>
              <p:nvPr/>
            </p:nvSpPr>
            <p:spPr>
              <a:xfrm>
                <a:off x="7543800" y="646344"/>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sp>
            <p:nvSpPr>
              <p:cNvPr id="45" name="Oval 44">
                <a:extLst>
                  <a:ext uri="{FF2B5EF4-FFF2-40B4-BE49-F238E27FC236}">
                    <a16:creationId xmlns:a16="http://schemas.microsoft.com/office/drawing/2014/main" id="{85CC224E-6F7F-8741-8D82-5728A5B414C9}"/>
                  </a:ext>
                </a:extLst>
              </p:cNvPr>
              <p:cNvSpPr/>
              <p:nvPr/>
            </p:nvSpPr>
            <p:spPr>
              <a:xfrm>
                <a:off x="7674685" y="646344"/>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sp>
            <p:nvSpPr>
              <p:cNvPr id="46" name="Oval 45">
                <a:extLst>
                  <a:ext uri="{FF2B5EF4-FFF2-40B4-BE49-F238E27FC236}">
                    <a16:creationId xmlns:a16="http://schemas.microsoft.com/office/drawing/2014/main" id="{118A8A83-0307-2B47-9FC8-157B5CD3C696}"/>
                  </a:ext>
                </a:extLst>
              </p:cNvPr>
              <p:cNvSpPr/>
              <p:nvPr/>
            </p:nvSpPr>
            <p:spPr>
              <a:xfrm>
                <a:off x="7805570" y="646344"/>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sp>
            <p:nvSpPr>
              <p:cNvPr id="47" name="Oval 46">
                <a:extLst>
                  <a:ext uri="{FF2B5EF4-FFF2-40B4-BE49-F238E27FC236}">
                    <a16:creationId xmlns:a16="http://schemas.microsoft.com/office/drawing/2014/main" id="{683E58EC-55E2-434B-B722-5DBE8A13F37C}"/>
                  </a:ext>
                </a:extLst>
              </p:cNvPr>
              <p:cNvSpPr/>
              <p:nvPr/>
            </p:nvSpPr>
            <p:spPr>
              <a:xfrm>
                <a:off x="7936455" y="646344"/>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sp>
            <p:nvSpPr>
              <p:cNvPr id="48" name="Oval 47">
                <a:extLst>
                  <a:ext uri="{FF2B5EF4-FFF2-40B4-BE49-F238E27FC236}">
                    <a16:creationId xmlns:a16="http://schemas.microsoft.com/office/drawing/2014/main" id="{09B6F27C-DA8B-1043-8A3A-33E5826F3060}"/>
                  </a:ext>
                </a:extLst>
              </p:cNvPr>
              <p:cNvSpPr/>
              <p:nvPr/>
            </p:nvSpPr>
            <p:spPr>
              <a:xfrm>
                <a:off x="8067340" y="646343"/>
                <a:ext cx="67235" cy="672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80"/>
              </a:p>
            </p:txBody>
          </p:sp>
        </p:grpSp>
      </p:grpSp>
      <p:sp>
        <p:nvSpPr>
          <p:cNvPr id="84" name="Title 1">
            <a:extLst>
              <a:ext uri="{FF2B5EF4-FFF2-40B4-BE49-F238E27FC236}">
                <a16:creationId xmlns:a16="http://schemas.microsoft.com/office/drawing/2014/main" id="{6427E4E8-5D51-204C-849F-C9236A62C23E}"/>
              </a:ext>
            </a:extLst>
          </p:cNvPr>
          <p:cNvSpPr>
            <a:spLocks noGrp="1"/>
          </p:cNvSpPr>
          <p:nvPr>
            <p:ph type="ctrTitle" hasCustomPrompt="1"/>
          </p:nvPr>
        </p:nvSpPr>
        <p:spPr>
          <a:xfrm>
            <a:off x="4928138" y="6583682"/>
            <a:ext cx="16614053" cy="5850216"/>
          </a:xfrm>
        </p:spPr>
        <p:txBody>
          <a:bodyPr anchor="t"/>
          <a:lstStyle>
            <a:lvl1pPr algn="l">
              <a:lnSpc>
                <a:spcPct val="80000"/>
              </a:lnSpc>
              <a:defRPr sz="15840">
                <a:solidFill>
                  <a:schemeClr val="tx2"/>
                </a:solidFill>
              </a:defRPr>
            </a:lvl1pPr>
          </a:lstStyle>
          <a:p>
            <a:r>
              <a:rPr lang="en-US" dirty="0"/>
              <a:t>This slide is used to highlight some form of content </a:t>
            </a:r>
          </a:p>
        </p:txBody>
      </p:sp>
      <p:sp>
        <p:nvSpPr>
          <p:cNvPr id="85" name="Picture Placeholder 4">
            <a:extLst>
              <a:ext uri="{FF2B5EF4-FFF2-40B4-BE49-F238E27FC236}">
                <a16:creationId xmlns:a16="http://schemas.microsoft.com/office/drawing/2014/main" id="{848A26CC-5521-DD47-862F-3B77250C5ED6}"/>
              </a:ext>
            </a:extLst>
          </p:cNvPr>
          <p:cNvSpPr>
            <a:spLocks noGrp="1"/>
          </p:cNvSpPr>
          <p:nvPr>
            <p:ph type="pic" sz="quarter" idx="10" hasCustomPrompt="1"/>
          </p:nvPr>
        </p:nvSpPr>
        <p:spPr>
          <a:xfrm>
            <a:off x="24959009" y="17188140"/>
            <a:ext cx="15327614" cy="797755"/>
          </a:xfrm>
        </p:spPr>
        <p:txBody>
          <a:bodyPr anchor="ctr"/>
          <a:lstStyle>
            <a:lvl1pPr algn="ctr">
              <a:buNone/>
              <a:defRPr/>
            </a:lvl1pPr>
          </a:lstStyle>
          <a:p>
            <a:r>
              <a:rPr lang="en-US" dirty="0"/>
              <a:t>Insert Image</a:t>
            </a:r>
          </a:p>
        </p:txBody>
      </p:sp>
      <p:sp>
        <p:nvSpPr>
          <p:cNvPr id="86" name="Picture Placeholder 9">
            <a:extLst>
              <a:ext uri="{FF2B5EF4-FFF2-40B4-BE49-F238E27FC236}">
                <a16:creationId xmlns:a16="http://schemas.microsoft.com/office/drawing/2014/main" id="{9FAD2C67-689A-3C4A-8CE9-C88D63CA96AF}"/>
              </a:ext>
            </a:extLst>
          </p:cNvPr>
          <p:cNvSpPr>
            <a:spLocks noGrp="1"/>
          </p:cNvSpPr>
          <p:nvPr>
            <p:ph type="pic" sz="quarter" idx="13" hasCustomPrompt="1"/>
          </p:nvPr>
        </p:nvSpPr>
        <p:spPr>
          <a:xfrm>
            <a:off x="4928141" y="27850097"/>
            <a:ext cx="11110013" cy="797755"/>
          </a:xfrm>
        </p:spPr>
        <p:txBody>
          <a:bodyPr anchor="ctr"/>
          <a:lstStyle>
            <a:lvl1pPr algn="ctr">
              <a:buNone/>
              <a:defRPr>
                <a:solidFill>
                  <a:schemeClr val="bg1"/>
                </a:solidFill>
              </a:defRPr>
            </a:lvl1pPr>
          </a:lstStyle>
          <a:p>
            <a:r>
              <a:rPr lang="en-US" dirty="0"/>
              <a:t>Select Logo</a:t>
            </a:r>
          </a:p>
        </p:txBody>
      </p:sp>
      <p:sp>
        <p:nvSpPr>
          <p:cNvPr id="88" name="Text Placeholder 87">
            <a:extLst>
              <a:ext uri="{FF2B5EF4-FFF2-40B4-BE49-F238E27FC236}">
                <a16:creationId xmlns:a16="http://schemas.microsoft.com/office/drawing/2014/main" id="{1E887DE2-31FB-5E44-AC0C-85A687E03135}"/>
              </a:ext>
            </a:extLst>
          </p:cNvPr>
          <p:cNvSpPr>
            <a:spLocks noGrp="1"/>
          </p:cNvSpPr>
          <p:nvPr>
            <p:ph type="body" sz="quarter" idx="14" hasCustomPrompt="1"/>
          </p:nvPr>
        </p:nvSpPr>
        <p:spPr>
          <a:xfrm>
            <a:off x="4926333" y="15801336"/>
            <a:ext cx="15790546" cy="2393270"/>
          </a:xfrm>
        </p:spPr>
        <p:txBody>
          <a:bodyPr/>
          <a:lstStyle>
            <a:lvl1pPr marL="0" indent="0" algn="l">
              <a:spcBef>
                <a:spcPts val="0"/>
              </a:spcBef>
              <a:spcAft>
                <a:spcPts val="2160"/>
              </a:spcAft>
              <a:buFont typeface="Arial" panose="020B0604020202020204" pitchFamily="34" charset="0"/>
              <a:buNone/>
              <a:defRPr sz="8640"/>
            </a:lvl1pPr>
            <a:lvl2pPr>
              <a:buNone/>
              <a:defRPr/>
            </a:lvl2pPr>
            <a:lvl3pPr>
              <a:buNone/>
              <a:defRPr/>
            </a:lvl3pPr>
            <a:lvl4pPr>
              <a:buNone/>
              <a:defRPr/>
            </a:lvl4pPr>
            <a:lvl5pPr>
              <a:buNone/>
              <a:defRPr/>
            </a:lvl5pPr>
          </a:lstStyle>
          <a:p>
            <a:pPr lvl="0"/>
            <a:r>
              <a:rPr lang="en-US" dirty="0"/>
              <a:t>Add a sentence of descriptive text if needed.</a:t>
            </a:r>
          </a:p>
        </p:txBody>
      </p:sp>
      <p:sp>
        <p:nvSpPr>
          <p:cNvPr id="87" name="TextBox 86">
            <a:extLst>
              <a:ext uri="{FF2B5EF4-FFF2-40B4-BE49-F238E27FC236}">
                <a16:creationId xmlns:a16="http://schemas.microsoft.com/office/drawing/2014/main" id="{200AD913-FAAC-E84F-88B3-64FD916E2AC3}"/>
              </a:ext>
            </a:extLst>
          </p:cNvPr>
          <p:cNvSpPr txBox="1"/>
          <p:nvPr userDrawn="1"/>
        </p:nvSpPr>
        <p:spPr>
          <a:xfrm rot="16200000">
            <a:off x="-5249882" y="15074218"/>
            <a:ext cx="14176190" cy="498595"/>
          </a:xfrm>
          <a:prstGeom prst="rect">
            <a:avLst/>
          </a:prstGeom>
          <a:noFill/>
        </p:spPr>
        <p:txBody>
          <a:bodyPr wrap="none" lIns="0" tIns="0" rIns="0" bIns="0" rtlCol="0">
            <a:noAutofit/>
          </a:bodyPr>
          <a:lstStyle/>
          <a:p>
            <a:pPr algn="l"/>
            <a:r>
              <a:rPr lang="en-US" sz="3240" kern="800" spc="720" baseline="0" dirty="0">
                <a:solidFill>
                  <a:schemeClr val="tx2"/>
                </a:solidFill>
              </a:rPr>
              <a:t>DECK TITLE OR OTHER (EDIT ON MASTER)</a:t>
            </a:r>
          </a:p>
        </p:txBody>
      </p:sp>
    </p:spTree>
    <p:extLst>
      <p:ext uri="{BB962C8B-B14F-4D97-AF65-F5344CB8AC3E}">
        <p14:creationId xmlns:p14="http://schemas.microsoft.com/office/powerpoint/2010/main" val="2018154316"/>
      </p:ext>
    </p:extLst>
  </p:cSld>
  <p:clrMapOvr>
    <a:masterClrMapping/>
  </p:clrMapOvr>
  <p:transition>
    <p:fade/>
  </p:transition>
  <p:extLst>
    <p:ext uri="{DCECCB84-F9BA-43D5-87BE-67443E8EF086}">
      <p15:sldGuideLst xmlns:p15="http://schemas.microsoft.com/office/powerpoint/2012/main">
        <p15:guide id="1" orient="horz" pos="10598" userDrawn="1">
          <p15:clr>
            <a:srgbClr val="FBAE40"/>
          </p15:clr>
        </p15:guide>
        <p15:guide id="2" pos="13824"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Columns">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171F258-1A68-4C4E-8346-5C0E931AB528}"/>
              </a:ext>
            </a:extLst>
          </p:cNvPr>
          <p:cNvSpPr txBox="1"/>
          <p:nvPr userDrawn="1"/>
        </p:nvSpPr>
        <p:spPr>
          <a:xfrm>
            <a:off x="4114800" y="2808864"/>
            <a:ext cx="16861114" cy="886397"/>
          </a:xfrm>
          <a:prstGeom prst="rect">
            <a:avLst/>
          </a:prstGeom>
          <a:noFill/>
        </p:spPr>
        <p:txBody>
          <a:bodyPr wrap="square" lIns="0" rIns="0" bIns="0" rtlCol="0" anchor="ctr">
            <a:noAutofit/>
          </a:bodyPr>
          <a:lstStyle/>
          <a:p>
            <a:pPr marL="0" marR="0" lvl="0" indent="0" defTabSz="3291840" rtl="0" eaLnBrk="1" fontAlgn="auto" latinLnBrk="0" hangingPunct="1">
              <a:spcBef>
                <a:spcPts val="0"/>
              </a:spcBef>
              <a:spcAft>
                <a:spcPts val="0"/>
              </a:spcAft>
              <a:buClrTx/>
              <a:buSzTx/>
              <a:buFontTx/>
              <a:buNone/>
              <a:tabLst/>
              <a:defRPr/>
            </a:pPr>
            <a:r>
              <a:rPr kumimoji="0" lang="en-US" sz="3240" b="0" i="0" u="none" strike="noStrike" kern="1200" cap="none" spc="1080" normalizeH="0" baseline="0" noProof="0" dirty="0">
                <a:ln>
                  <a:noFill/>
                </a:ln>
                <a:solidFill>
                  <a:schemeClr val="tx2"/>
                </a:solidFill>
                <a:effectLst/>
                <a:uLnTx/>
                <a:uFillTx/>
                <a:latin typeface="Franklin Gothic Book" panose="020B0503020102020204"/>
                <a:ea typeface="+mn-ea"/>
                <a:cs typeface="+mn-cs"/>
              </a:rPr>
              <a:t>DECK TITLE (EDIT ON MASTER SLIDE)</a:t>
            </a:r>
          </a:p>
        </p:txBody>
      </p:sp>
      <p:grpSp>
        <p:nvGrpSpPr>
          <p:cNvPr id="8" name="Group 7">
            <a:extLst>
              <a:ext uri="{FF2B5EF4-FFF2-40B4-BE49-F238E27FC236}">
                <a16:creationId xmlns:a16="http://schemas.microsoft.com/office/drawing/2014/main" id="{DCF1D458-D634-BC49-B5AD-B81F54D6E388}"/>
              </a:ext>
            </a:extLst>
          </p:cNvPr>
          <p:cNvGrpSpPr/>
          <p:nvPr userDrawn="1"/>
        </p:nvGrpSpPr>
        <p:grpSpPr>
          <a:xfrm>
            <a:off x="1758048" y="3042204"/>
            <a:ext cx="631622" cy="653064"/>
            <a:chOff x="11343190" y="687636"/>
            <a:chExt cx="274320" cy="212725"/>
          </a:xfrm>
        </p:grpSpPr>
        <p:cxnSp>
          <p:nvCxnSpPr>
            <p:cNvPr id="9" name="Straight Connector 8">
              <a:extLst>
                <a:ext uri="{FF2B5EF4-FFF2-40B4-BE49-F238E27FC236}">
                  <a16:creationId xmlns:a16="http://schemas.microsoft.com/office/drawing/2014/main" id="{D398ECBF-783D-124F-A764-236EEB0DC6A0}"/>
                </a:ext>
              </a:extLst>
            </p:cNvPr>
            <p:cNvCxnSpPr/>
            <p:nvPr/>
          </p:nvCxnSpPr>
          <p:spPr>
            <a:xfrm>
              <a:off x="11343190" y="687636"/>
              <a:ext cx="274320" cy="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4725DF0-2BCF-8249-AAC5-78F7F594315F}"/>
                </a:ext>
              </a:extLst>
            </p:cNvPr>
            <p:cNvCxnSpPr/>
            <p:nvPr/>
          </p:nvCxnSpPr>
          <p:spPr>
            <a:xfrm>
              <a:off x="11343190" y="758544"/>
              <a:ext cx="274320" cy="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89B61B6-9BDB-FB44-B378-F96AFB860B19}"/>
                </a:ext>
              </a:extLst>
            </p:cNvPr>
            <p:cNvCxnSpPr/>
            <p:nvPr/>
          </p:nvCxnSpPr>
          <p:spPr>
            <a:xfrm>
              <a:off x="11343190" y="829452"/>
              <a:ext cx="274320" cy="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56B7EE8-1931-C649-B12A-9B07F0D0D258}"/>
                </a:ext>
              </a:extLst>
            </p:cNvPr>
            <p:cNvCxnSpPr/>
            <p:nvPr/>
          </p:nvCxnSpPr>
          <p:spPr>
            <a:xfrm>
              <a:off x="11343190" y="900361"/>
              <a:ext cx="274320" cy="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13" name="Straight Connector 12">
            <a:extLst>
              <a:ext uri="{FF2B5EF4-FFF2-40B4-BE49-F238E27FC236}">
                <a16:creationId xmlns:a16="http://schemas.microsoft.com/office/drawing/2014/main" id="{B5C67885-D7EC-F54D-9FA7-B74104BB22BA}"/>
              </a:ext>
            </a:extLst>
          </p:cNvPr>
          <p:cNvCxnSpPr>
            <a:cxnSpLocks/>
          </p:cNvCxnSpPr>
          <p:nvPr userDrawn="1"/>
        </p:nvCxnSpPr>
        <p:spPr>
          <a:xfrm>
            <a:off x="2073859" y="4389120"/>
            <a:ext cx="0" cy="24140160"/>
          </a:xfrm>
          <a:prstGeom prst="line">
            <a:avLst/>
          </a:prstGeom>
          <a:ln w="127000">
            <a:gradFill>
              <a:gsLst>
                <a:gs pos="0">
                  <a:schemeClr val="accent2"/>
                </a:gs>
                <a:gs pos="100000">
                  <a:schemeClr val="accent2"/>
                </a:gs>
              </a:gsLst>
              <a:lin ang="5400000" scaled="1"/>
            </a:gra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7486BE32-D590-3242-B4C4-A6516619FFE0}"/>
              </a:ext>
            </a:extLst>
          </p:cNvPr>
          <p:cNvSpPr>
            <a:spLocks noGrp="1"/>
          </p:cNvSpPr>
          <p:nvPr>
            <p:ph type="body" sz="quarter" idx="10" hasCustomPrompt="1"/>
          </p:nvPr>
        </p:nvSpPr>
        <p:spPr>
          <a:xfrm>
            <a:off x="4114802" y="20148405"/>
            <a:ext cx="12390120" cy="8380882"/>
          </a:xfrm>
          <a:solidFill>
            <a:schemeClr val="accent1"/>
          </a:solidFill>
        </p:spPr>
        <p:txBody>
          <a:bodyPr lIns="182880" tIns="182880" rIns="182880" bIns="182880" anchor="ctr">
            <a:noAutofit/>
          </a:bodyPr>
          <a:lstStyle>
            <a:lvl1pPr algn="ctr">
              <a:buNone/>
              <a:defRPr>
                <a:solidFill>
                  <a:schemeClr val="bg1"/>
                </a:solidFill>
              </a:defRPr>
            </a:lvl1pPr>
            <a:lvl2pPr algn="ctr">
              <a:buNone/>
              <a:defRPr>
                <a:solidFill>
                  <a:schemeClr val="bg1"/>
                </a:solidFill>
              </a:defRPr>
            </a:lvl2pPr>
            <a:lvl3pPr algn="ctr">
              <a:buNone/>
              <a:defRPr>
                <a:solidFill>
                  <a:schemeClr val="bg1"/>
                </a:solidFill>
              </a:defRPr>
            </a:lvl3pPr>
            <a:lvl4pPr algn="ctr">
              <a:buNone/>
              <a:defRPr>
                <a:solidFill>
                  <a:schemeClr val="bg1"/>
                </a:solidFill>
              </a:defRPr>
            </a:lvl4pPr>
            <a:lvl5pPr algn="ctr">
              <a:buNone/>
              <a:defRPr>
                <a:solidFill>
                  <a:schemeClr val="bg1"/>
                </a:solidFill>
              </a:defRPr>
            </a:lvl5pPr>
          </a:lstStyle>
          <a:p>
            <a:pPr lvl="0"/>
            <a:r>
              <a:rPr lang="en-US" dirty="0"/>
              <a:t>Click to edit text</a:t>
            </a:r>
          </a:p>
        </p:txBody>
      </p:sp>
      <p:sp>
        <p:nvSpPr>
          <p:cNvPr id="14" name="Text Placeholder 5">
            <a:extLst>
              <a:ext uri="{FF2B5EF4-FFF2-40B4-BE49-F238E27FC236}">
                <a16:creationId xmlns:a16="http://schemas.microsoft.com/office/drawing/2014/main" id="{1426F026-DBC2-9949-90BC-0C92D5573AF4}"/>
              </a:ext>
            </a:extLst>
          </p:cNvPr>
          <p:cNvSpPr>
            <a:spLocks noGrp="1"/>
          </p:cNvSpPr>
          <p:nvPr>
            <p:ph type="body" sz="quarter" idx="11" hasCustomPrompt="1"/>
          </p:nvPr>
        </p:nvSpPr>
        <p:spPr>
          <a:xfrm>
            <a:off x="16847825" y="20148405"/>
            <a:ext cx="12390120" cy="8380882"/>
          </a:xfrm>
          <a:solidFill>
            <a:schemeClr val="accent1">
              <a:lumMod val="75000"/>
            </a:schemeClr>
          </a:solidFill>
        </p:spPr>
        <p:txBody>
          <a:bodyPr lIns="182880" tIns="182880" rIns="182880" bIns="182880" anchor="ctr">
            <a:noAutofit/>
          </a:bodyPr>
          <a:lstStyle>
            <a:lvl1pPr algn="ctr">
              <a:buNone/>
              <a:defRPr>
                <a:solidFill>
                  <a:schemeClr val="bg1"/>
                </a:solidFill>
              </a:defRPr>
            </a:lvl1pPr>
            <a:lvl2pPr algn="ctr">
              <a:buNone/>
              <a:defRPr>
                <a:solidFill>
                  <a:schemeClr val="bg1"/>
                </a:solidFill>
              </a:defRPr>
            </a:lvl2pPr>
            <a:lvl3pPr algn="ctr">
              <a:buNone/>
              <a:defRPr>
                <a:solidFill>
                  <a:schemeClr val="bg1"/>
                </a:solidFill>
              </a:defRPr>
            </a:lvl3pPr>
            <a:lvl4pPr algn="ctr">
              <a:buNone/>
              <a:defRPr>
                <a:solidFill>
                  <a:schemeClr val="bg1"/>
                </a:solidFill>
              </a:defRPr>
            </a:lvl4pPr>
            <a:lvl5pPr algn="ctr">
              <a:buNone/>
              <a:defRPr>
                <a:solidFill>
                  <a:schemeClr val="bg1"/>
                </a:solidFill>
              </a:defRPr>
            </a:lvl5pPr>
          </a:lstStyle>
          <a:p>
            <a:pPr lvl="0"/>
            <a:r>
              <a:rPr lang="en-US" dirty="0"/>
              <a:t>Click to edit text</a:t>
            </a:r>
          </a:p>
        </p:txBody>
      </p:sp>
      <p:sp>
        <p:nvSpPr>
          <p:cNvPr id="15" name="Text Placeholder 5">
            <a:extLst>
              <a:ext uri="{FF2B5EF4-FFF2-40B4-BE49-F238E27FC236}">
                <a16:creationId xmlns:a16="http://schemas.microsoft.com/office/drawing/2014/main" id="{C062984B-9ED1-3A46-8503-74132E81CA74}"/>
              </a:ext>
            </a:extLst>
          </p:cNvPr>
          <p:cNvSpPr>
            <a:spLocks noGrp="1"/>
          </p:cNvSpPr>
          <p:nvPr>
            <p:ph type="body" sz="quarter" idx="12" hasCustomPrompt="1"/>
          </p:nvPr>
        </p:nvSpPr>
        <p:spPr>
          <a:xfrm>
            <a:off x="29580842" y="20148401"/>
            <a:ext cx="12390120" cy="8380882"/>
          </a:xfrm>
          <a:solidFill>
            <a:schemeClr val="accent1">
              <a:lumMod val="50000"/>
            </a:schemeClr>
          </a:solidFill>
        </p:spPr>
        <p:txBody>
          <a:bodyPr lIns="182880" tIns="182880" rIns="182880" bIns="182880" anchor="ctr">
            <a:noAutofit/>
          </a:bodyPr>
          <a:lstStyle>
            <a:lvl1pPr algn="ctr">
              <a:buNone/>
              <a:defRPr>
                <a:solidFill>
                  <a:schemeClr val="bg1"/>
                </a:solidFill>
              </a:defRPr>
            </a:lvl1pPr>
            <a:lvl2pPr algn="ctr">
              <a:buNone/>
              <a:defRPr>
                <a:solidFill>
                  <a:schemeClr val="bg1"/>
                </a:solidFill>
              </a:defRPr>
            </a:lvl2pPr>
            <a:lvl3pPr algn="ctr">
              <a:buNone/>
              <a:defRPr>
                <a:solidFill>
                  <a:schemeClr val="bg1"/>
                </a:solidFill>
              </a:defRPr>
            </a:lvl3pPr>
            <a:lvl4pPr algn="ctr">
              <a:buNone/>
              <a:defRPr>
                <a:solidFill>
                  <a:schemeClr val="bg1"/>
                </a:solidFill>
              </a:defRPr>
            </a:lvl4pPr>
            <a:lvl5pPr algn="ctr">
              <a:buNone/>
              <a:defRPr>
                <a:solidFill>
                  <a:schemeClr val="bg1"/>
                </a:solidFill>
              </a:defRPr>
            </a:lvl5pPr>
          </a:lstStyle>
          <a:p>
            <a:pPr lvl="0"/>
            <a:r>
              <a:rPr lang="en-US" dirty="0"/>
              <a:t>Click to edit text</a:t>
            </a:r>
          </a:p>
        </p:txBody>
      </p:sp>
      <p:sp>
        <p:nvSpPr>
          <p:cNvPr id="17" name="Picture Placeholder 16">
            <a:extLst>
              <a:ext uri="{FF2B5EF4-FFF2-40B4-BE49-F238E27FC236}">
                <a16:creationId xmlns:a16="http://schemas.microsoft.com/office/drawing/2014/main" id="{E1ED4185-8286-4D41-8494-C7D287B022F6}"/>
              </a:ext>
            </a:extLst>
          </p:cNvPr>
          <p:cNvSpPr>
            <a:spLocks noGrp="1"/>
          </p:cNvSpPr>
          <p:nvPr>
            <p:ph type="pic" sz="quarter" idx="13"/>
          </p:nvPr>
        </p:nvSpPr>
        <p:spPr>
          <a:xfrm>
            <a:off x="4114802" y="13280503"/>
            <a:ext cx="12390120" cy="797755"/>
          </a:xfrm>
        </p:spPr>
        <p:txBody>
          <a:bodyPr anchor="ctr"/>
          <a:lstStyle>
            <a:lvl1pPr algn="ctr">
              <a:buNone/>
              <a:defRPr/>
            </a:lvl1pPr>
          </a:lstStyle>
          <a:p>
            <a:r>
              <a:rPr lang="en-US"/>
              <a:t>Click icon to add picture</a:t>
            </a:r>
          </a:p>
        </p:txBody>
      </p:sp>
      <p:sp>
        <p:nvSpPr>
          <p:cNvPr id="18" name="Picture Placeholder 16">
            <a:extLst>
              <a:ext uri="{FF2B5EF4-FFF2-40B4-BE49-F238E27FC236}">
                <a16:creationId xmlns:a16="http://schemas.microsoft.com/office/drawing/2014/main" id="{48B7F9AA-734B-ED43-8307-D6087385EB5C}"/>
              </a:ext>
            </a:extLst>
          </p:cNvPr>
          <p:cNvSpPr>
            <a:spLocks noGrp="1"/>
          </p:cNvSpPr>
          <p:nvPr>
            <p:ph type="pic" sz="quarter" idx="14"/>
          </p:nvPr>
        </p:nvSpPr>
        <p:spPr>
          <a:xfrm>
            <a:off x="16847825" y="13280499"/>
            <a:ext cx="12390120" cy="797755"/>
          </a:xfrm>
        </p:spPr>
        <p:txBody>
          <a:bodyPr anchor="ctr"/>
          <a:lstStyle>
            <a:lvl1pPr algn="ctr">
              <a:buNone/>
              <a:defRPr/>
            </a:lvl1pPr>
          </a:lstStyle>
          <a:p>
            <a:r>
              <a:rPr lang="en-US"/>
              <a:t>Click icon to add picture</a:t>
            </a:r>
          </a:p>
        </p:txBody>
      </p:sp>
      <p:sp>
        <p:nvSpPr>
          <p:cNvPr id="19" name="Picture Placeholder 16">
            <a:extLst>
              <a:ext uri="{FF2B5EF4-FFF2-40B4-BE49-F238E27FC236}">
                <a16:creationId xmlns:a16="http://schemas.microsoft.com/office/drawing/2014/main" id="{A5457519-2E4B-294B-8BAA-F05DD257942F}"/>
              </a:ext>
            </a:extLst>
          </p:cNvPr>
          <p:cNvSpPr>
            <a:spLocks noGrp="1"/>
          </p:cNvSpPr>
          <p:nvPr>
            <p:ph type="pic" sz="quarter" idx="15"/>
          </p:nvPr>
        </p:nvSpPr>
        <p:spPr>
          <a:xfrm>
            <a:off x="29580842" y="13280494"/>
            <a:ext cx="12390120" cy="797755"/>
          </a:xfrm>
        </p:spPr>
        <p:txBody>
          <a:bodyPr anchor="ctr"/>
          <a:lstStyle>
            <a:lvl1pPr algn="ctr">
              <a:buNone/>
              <a:defRPr/>
            </a:lvl1pPr>
          </a:lstStyle>
          <a:p>
            <a:r>
              <a:rPr lang="en-US"/>
              <a:t>Click icon to add picture</a:t>
            </a:r>
          </a:p>
        </p:txBody>
      </p:sp>
      <p:sp>
        <p:nvSpPr>
          <p:cNvPr id="21" name="Picture Placeholder 5">
            <a:extLst>
              <a:ext uri="{FF2B5EF4-FFF2-40B4-BE49-F238E27FC236}">
                <a16:creationId xmlns:a16="http://schemas.microsoft.com/office/drawing/2014/main" id="{C05256AA-EDDE-9E4F-BD42-D7A266ADD57C}"/>
              </a:ext>
            </a:extLst>
          </p:cNvPr>
          <p:cNvSpPr>
            <a:spLocks noGrp="1"/>
          </p:cNvSpPr>
          <p:nvPr>
            <p:ph type="pic" sz="quarter" idx="16" hasCustomPrompt="1"/>
          </p:nvPr>
        </p:nvSpPr>
        <p:spPr>
          <a:xfrm>
            <a:off x="35146584" y="2894153"/>
            <a:ext cx="6824381" cy="797755"/>
          </a:xfrm>
        </p:spPr>
        <p:txBody>
          <a:bodyPr anchor="ctr"/>
          <a:lstStyle>
            <a:lvl1pPr marL="0" indent="0" algn="ctr">
              <a:buFont typeface="Arial" panose="020B0604020202020204" pitchFamily="34" charset="0"/>
              <a:buNone/>
              <a:defRPr/>
            </a:lvl1pPr>
          </a:lstStyle>
          <a:p>
            <a:r>
              <a:rPr lang="en-US" dirty="0"/>
              <a:t>Select Logo</a:t>
            </a:r>
          </a:p>
        </p:txBody>
      </p:sp>
      <p:sp>
        <p:nvSpPr>
          <p:cNvPr id="20" name="Title 1">
            <a:extLst>
              <a:ext uri="{FF2B5EF4-FFF2-40B4-BE49-F238E27FC236}">
                <a16:creationId xmlns:a16="http://schemas.microsoft.com/office/drawing/2014/main" id="{231C44B8-32F8-184E-AFD1-144543000055}"/>
              </a:ext>
            </a:extLst>
          </p:cNvPr>
          <p:cNvSpPr>
            <a:spLocks noGrp="1"/>
          </p:cNvSpPr>
          <p:nvPr>
            <p:ph type="title" hasCustomPrompt="1"/>
          </p:nvPr>
        </p:nvSpPr>
        <p:spPr>
          <a:xfrm>
            <a:off x="4114800" y="4389123"/>
            <a:ext cx="37856160" cy="1595515"/>
          </a:xfrm>
        </p:spPr>
        <p:txBody>
          <a:bodyPr/>
          <a:lstStyle/>
          <a:p>
            <a:r>
              <a:rPr lang="en-US" dirty="0"/>
              <a:t>Click to add one-line slide title</a:t>
            </a:r>
          </a:p>
        </p:txBody>
      </p:sp>
    </p:spTree>
    <p:extLst>
      <p:ext uri="{BB962C8B-B14F-4D97-AF65-F5344CB8AC3E}">
        <p14:creationId xmlns:p14="http://schemas.microsoft.com/office/powerpoint/2010/main" val="506054407"/>
      </p:ext>
    </p:extLst>
  </p:cSld>
  <p:clrMapOvr>
    <a:masterClrMapping/>
  </p:clrMapOvr>
  <p:transition>
    <p:fade/>
  </p:transition>
  <p:extLst>
    <p:ext uri="{DCECCB84-F9BA-43D5-87BE-67443E8EF086}">
      <p15:sldGuideLst xmlns:p15="http://schemas.microsoft.com/office/powerpoint/2012/main">
        <p15:guide id="1" orient="horz" pos="10598" userDrawn="1">
          <p15:clr>
            <a:srgbClr val="FBAE40"/>
          </p15:clr>
        </p15:guide>
        <p15:guide id="2" pos="13824"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114800" y="5486403"/>
            <a:ext cx="37856160" cy="1595515"/>
          </a:xfrm>
          <a:prstGeom prst="rect">
            <a:avLst/>
          </a:prstGeom>
        </p:spPr>
        <p:txBody>
          <a:bodyPr vert="horz" lIns="0" tIns="0" rIns="0" bIns="0" rtlCol="0" anchor="t">
            <a:spAutoFit/>
          </a:bodyPr>
          <a:lstStyle/>
          <a:p>
            <a:r>
              <a:rPr lang="en-US"/>
              <a:t>Click to edit Master title style</a:t>
            </a:r>
            <a:endParaRPr lang="en-US" dirty="0"/>
          </a:p>
        </p:txBody>
      </p:sp>
      <p:sp>
        <p:nvSpPr>
          <p:cNvPr id="3" name="Text Placeholder 2"/>
          <p:cNvSpPr>
            <a:spLocks noGrp="1"/>
          </p:cNvSpPr>
          <p:nvPr>
            <p:ph type="body" idx="1"/>
          </p:nvPr>
        </p:nvSpPr>
        <p:spPr>
          <a:xfrm>
            <a:off x="4114800" y="8763002"/>
            <a:ext cx="37856160" cy="4973669"/>
          </a:xfrm>
          <a:prstGeom prst="rect">
            <a:avLst/>
          </a:prstGeom>
        </p:spPr>
        <p:txBody>
          <a:bodyPr vert="horz" lIns="0" tIns="0" rIns="0" bIns="0" rtlCol="0" anchor="t">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24523013"/>
      </p:ext>
    </p:extLst>
  </p:cSld>
  <p:clrMap bg1="lt1" tx1="dk1" bg2="lt2" tx2="dk2" accent1="accent1" accent2="accent2" accent3="accent3" accent4="accent4" accent5="accent5" accent6="accent6" hlink="hlink" folHlink="folHlink"/>
  <p:sldLayoutIdLst>
    <p:sldLayoutId id="2147483673" r:id="rId1"/>
    <p:sldLayoutId id="2147483678" r:id="rId2"/>
    <p:sldLayoutId id="2147483682" r:id="rId3"/>
    <p:sldLayoutId id="2147483675" r:id="rId4"/>
    <p:sldLayoutId id="2147483676" r:id="rId5"/>
    <p:sldLayoutId id="2147483680" r:id="rId6"/>
    <p:sldLayoutId id="2147483681" r:id="rId7"/>
    <p:sldLayoutId id="2147483674" r:id="rId8"/>
    <p:sldLayoutId id="2147483679" r:id="rId9"/>
    <p:sldLayoutId id="2147483677" r:id="rId10"/>
  </p:sldLayoutIdLst>
  <p:transition>
    <p:fade/>
  </p:transition>
  <p:txStyles>
    <p:titleStyle>
      <a:lvl1pPr algn="l" defTabSz="3291840" rtl="0" eaLnBrk="1" latinLnBrk="0" hangingPunct="1">
        <a:lnSpc>
          <a:spcPct val="90000"/>
        </a:lnSpc>
        <a:spcBef>
          <a:spcPct val="0"/>
        </a:spcBef>
        <a:buNone/>
        <a:defRPr sz="11520" b="0" i="0" kern="1200">
          <a:solidFill>
            <a:schemeClr val="tx2"/>
          </a:solidFill>
          <a:latin typeface="+mj-lt"/>
          <a:ea typeface="+mj-ea"/>
          <a:cs typeface="Sabon Next LT" panose="02000500000000000000" pitchFamily="2" charset="0"/>
        </a:defRPr>
      </a:lvl1pPr>
    </p:titleStyle>
    <p:bodyStyle>
      <a:lvl1pPr marL="822960" indent="-822960" algn="l" defTabSz="3291840" rtl="0" eaLnBrk="1" latinLnBrk="0" hangingPunct="1">
        <a:lnSpc>
          <a:spcPct val="90000"/>
        </a:lnSpc>
        <a:spcBef>
          <a:spcPts val="3600"/>
        </a:spcBef>
        <a:buClr>
          <a:schemeClr val="accent2"/>
        </a:buClr>
        <a:buFont typeface="Wingdings" pitchFamily="2" charset="2"/>
        <a:buChar char="§"/>
        <a:defRPr sz="5760" b="0" i="0" kern="1200">
          <a:solidFill>
            <a:schemeClr val="tx2"/>
          </a:solidFill>
          <a:latin typeface="+mn-lt"/>
          <a:ea typeface="+mn-ea"/>
          <a:cs typeface="+mn-cs"/>
        </a:defRPr>
      </a:lvl1pPr>
      <a:lvl2pPr marL="2468880" indent="-822960" algn="l" defTabSz="3291840" rtl="0" eaLnBrk="1" latinLnBrk="0" hangingPunct="1">
        <a:lnSpc>
          <a:spcPct val="90000"/>
        </a:lnSpc>
        <a:spcBef>
          <a:spcPts val="1800"/>
        </a:spcBef>
        <a:buClr>
          <a:schemeClr val="accent2"/>
        </a:buClr>
        <a:buFont typeface="Wingdings" pitchFamily="2" charset="2"/>
        <a:buChar char="§"/>
        <a:defRPr sz="5760" b="0" i="0" kern="1200">
          <a:solidFill>
            <a:schemeClr val="tx2"/>
          </a:solidFill>
          <a:latin typeface="+mn-lt"/>
          <a:ea typeface="+mn-ea"/>
          <a:cs typeface="+mn-cs"/>
        </a:defRPr>
      </a:lvl2pPr>
      <a:lvl3pPr marL="4114800" indent="-822960" algn="l" defTabSz="3291840" rtl="0" eaLnBrk="1" latinLnBrk="0" hangingPunct="1">
        <a:lnSpc>
          <a:spcPct val="90000"/>
        </a:lnSpc>
        <a:spcBef>
          <a:spcPts val="1800"/>
        </a:spcBef>
        <a:buClr>
          <a:schemeClr val="accent2"/>
        </a:buClr>
        <a:buFont typeface="Wingdings" pitchFamily="2" charset="2"/>
        <a:buChar char="§"/>
        <a:defRPr sz="5760" b="0" i="0" kern="1200">
          <a:solidFill>
            <a:schemeClr val="tx2"/>
          </a:solidFill>
          <a:latin typeface="+mn-lt"/>
          <a:ea typeface="+mn-ea"/>
          <a:cs typeface="+mn-cs"/>
        </a:defRPr>
      </a:lvl3pPr>
      <a:lvl4pPr marL="5760720" indent="-822960" algn="l" defTabSz="3291840" rtl="0" eaLnBrk="1" latinLnBrk="0" hangingPunct="1">
        <a:lnSpc>
          <a:spcPct val="90000"/>
        </a:lnSpc>
        <a:spcBef>
          <a:spcPts val="1800"/>
        </a:spcBef>
        <a:buClr>
          <a:schemeClr val="accent2"/>
        </a:buClr>
        <a:buFont typeface="Wingdings" pitchFamily="2" charset="2"/>
        <a:buChar char="§"/>
        <a:defRPr sz="5760" b="0" i="0" kern="1200">
          <a:solidFill>
            <a:schemeClr val="tx2"/>
          </a:solidFill>
          <a:latin typeface="+mn-lt"/>
          <a:ea typeface="+mn-ea"/>
          <a:cs typeface="+mn-cs"/>
        </a:defRPr>
      </a:lvl4pPr>
      <a:lvl5pPr marL="7406640" indent="-822960" algn="l" defTabSz="3291840" rtl="0" eaLnBrk="1" latinLnBrk="0" hangingPunct="1">
        <a:lnSpc>
          <a:spcPct val="90000"/>
        </a:lnSpc>
        <a:spcBef>
          <a:spcPts val="1800"/>
        </a:spcBef>
        <a:buClr>
          <a:schemeClr val="accent2"/>
        </a:buClr>
        <a:buFont typeface="Wingdings" pitchFamily="2" charset="2"/>
        <a:buChar char="§"/>
        <a:defRPr sz="5760" b="0" i="0" kern="1200">
          <a:solidFill>
            <a:schemeClr val="tx2"/>
          </a:solidFill>
          <a:latin typeface="+mn-lt"/>
          <a:ea typeface="+mn-ea"/>
          <a:cs typeface="+mn-cs"/>
        </a:defRPr>
      </a:lvl5pPr>
      <a:lvl6pPr marL="9052560" indent="-822960" algn="l" defTabSz="3291840" rtl="0" eaLnBrk="1" latinLnBrk="0" hangingPunct="1">
        <a:lnSpc>
          <a:spcPct val="90000"/>
        </a:lnSpc>
        <a:spcBef>
          <a:spcPts val="1800"/>
        </a:spcBef>
        <a:buFont typeface="Arial"/>
        <a:buChar char="•"/>
        <a:defRPr sz="6480" kern="1200">
          <a:solidFill>
            <a:schemeClr val="tx1"/>
          </a:solidFill>
          <a:latin typeface="+mn-lt"/>
          <a:ea typeface="+mn-ea"/>
          <a:cs typeface="+mn-cs"/>
        </a:defRPr>
      </a:lvl6pPr>
      <a:lvl7pPr marL="10698480" indent="-822960" algn="l" defTabSz="3291840" rtl="0" eaLnBrk="1" latinLnBrk="0" hangingPunct="1">
        <a:lnSpc>
          <a:spcPct val="90000"/>
        </a:lnSpc>
        <a:spcBef>
          <a:spcPts val="1800"/>
        </a:spcBef>
        <a:buFont typeface="Arial"/>
        <a:buChar char="•"/>
        <a:defRPr sz="6480" kern="1200">
          <a:solidFill>
            <a:schemeClr val="tx1"/>
          </a:solidFill>
          <a:latin typeface="+mn-lt"/>
          <a:ea typeface="+mn-ea"/>
          <a:cs typeface="+mn-cs"/>
        </a:defRPr>
      </a:lvl7pPr>
      <a:lvl8pPr marL="12344400" indent="-822960" algn="l" defTabSz="3291840" rtl="0" eaLnBrk="1" latinLnBrk="0" hangingPunct="1">
        <a:lnSpc>
          <a:spcPct val="90000"/>
        </a:lnSpc>
        <a:spcBef>
          <a:spcPts val="1800"/>
        </a:spcBef>
        <a:buFont typeface="Arial"/>
        <a:buChar char="•"/>
        <a:defRPr sz="6480" kern="1200">
          <a:solidFill>
            <a:schemeClr val="tx1"/>
          </a:solidFill>
          <a:latin typeface="+mn-lt"/>
          <a:ea typeface="+mn-ea"/>
          <a:cs typeface="+mn-cs"/>
        </a:defRPr>
      </a:lvl8pPr>
      <a:lvl9pPr marL="13990320" indent="-822960" algn="l" defTabSz="3291840" rtl="0" eaLnBrk="1" latinLnBrk="0" hangingPunct="1">
        <a:lnSpc>
          <a:spcPct val="90000"/>
        </a:lnSpc>
        <a:spcBef>
          <a:spcPts val="1800"/>
        </a:spcBef>
        <a:buFont typeface="Arial"/>
        <a:buChar char="•"/>
        <a:defRPr sz="6480" kern="1200">
          <a:solidFill>
            <a:schemeClr val="tx1"/>
          </a:solidFill>
          <a:latin typeface="+mn-lt"/>
          <a:ea typeface="+mn-ea"/>
          <a:cs typeface="+mn-cs"/>
        </a:defRPr>
      </a:lvl9pPr>
    </p:bodyStyle>
    <p:otherStyle>
      <a:defPPr>
        <a:defRPr lang="en-US"/>
      </a:defPPr>
      <a:lvl1pPr marL="0" algn="l" defTabSz="3291840" rtl="0" eaLnBrk="1" latinLnBrk="0" hangingPunct="1">
        <a:defRPr sz="6480" kern="1200">
          <a:solidFill>
            <a:schemeClr val="tx1"/>
          </a:solidFill>
          <a:latin typeface="+mn-lt"/>
          <a:ea typeface="+mn-ea"/>
          <a:cs typeface="+mn-cs"/>
        </a:defRPr>
      </a:lvl1pPr>
      <a:lvl2pPr marL="1645920" algn="l" defTabSz="3291840" rtl="0" eaLnBrk="1" latinLnBrk="0" hangingPunct="1">
        <a:defRPr sz="6480" kern="1200">
          <a:solidFill>
            <a:schemeClr val="tx1"/>
          </a:solidFill>
          <a:latin typeface="+mn-lt"/>
          <a:ea typeface="+mn-ea"/>
          <a:cs typeface="+mn-cs"/>
        </a:defRPr>
      </a:lvl2pPr>
      <a:lvl3pPr marL="3291840" algn="l" defTabSz="3291840" rtl="0" eaLnBrk="1" latinLnBrk="0" hangingPunct="1">
        <a:defRPr sz="6480" kern="1200">
          <a:solidFill>
            <a:schemeClr val="tx1"/>
          </a:solidFill>
          <a:latin typeface="+mn-lt"/>
          <a:ea typeface="+mn-ea"/>
          <a:cs typeface="+mn-cs"/>
        </a:defRPr>
      </a:lvl3pPr>
      <a:lvl4pPr marL="4937760" algn="l" defTabSz="3291840" rtl="0" eaLnBrk="1" latinLnBrk="0" hangingPunct="1">
        <a:defRPr sz="6480" kern="1200">
          <a:solidFill>
            <a:schemeClr val="tx1"/>
          </a:solidFill>
          <a:latin typeface="+mn-lt"/>
          <a:ea typeface="+mn-ea"/>
          <a:cs typeface="+mn-cs"/>
        </a:defRPr>
      </a:lvl4pPr>
      <a:lvl5pPr marL="6583680" algn="l" defTabSz="3291840" rtl="0" eaLnBrk="1" latinLnBrk="0" hangingPunct="1">
        <a:defRPr sz="6480" kern="1200">
          <a:solidFill>
            <a:schemeClr val="tx1"/>
          </a:solidFill>
          <a:latin typeface="+mn-lt"/>
          <a:ea typeface="+mn-ea"/>
          <a:cs typeface="+mn-cs"/>
        </a:defRPr>
      </a:lvl5pPr>
      <a:lvl6pPr marL="8229600" algn="l" defTabSz="3291840" rtl="0" eaLnBrk="1" latinLnBrk="0" hangingPunct="1">
        <a:defRPr sz="6480" kern="1200">
          <a:solidFill>
            <a:schemeClr val="tx1"/>
          </a:solidFill>
          <a:latin typeface="+mn-lt"/>
          <a:ea typeface="+mn-ea"/>
          <a:cs typeface="+mn-cs"/>
        </a:defRPr>
      </a:lvl6pPr>
      <a:lvl7pPr marL="9875520" algn="l" defTabSz="3291840" rtl="0" eaLnBrk="1" latinLnBrk="0" hangingPunct="1">
        <a:defRPr sz="6480" kern="1200">
          <a:solidFill>
            <a:schemeClr val="tx1"/>
          </a:solidFill>
          <a:latin typeface="+mn-lt"/>
          <a:ea typeface="+mn-ea"/>
          <a:cs typeface="+mn-cs"/>
        </a:defRPr>
      </a:lvl7pPr>
      <a:lvl8pPr marL="11521440" algn="l" defTabSz="3291840" rtl="0" eaLnBrk="1" latinLnBrk="0" hangingPunct="1">
        <a:defRPr sz="6480" kern="1200">
          <a:solidFill>
            <a:schemeClr val="tx1"/>
          </a:solidFill>
          <a:latin typeface="+mn-lt"/>
          <a:ea typeface="+mn-ea"/>
          <a:cs typeface="+mn-cs"/>
        </a:defRPr>
      </a:lvl8pPr>
      <a:lvl9pPr marL="13167360" algn="l" defTabSz="3291840" rtl="0" eaLnBrk="1" latinLnBrk="0" hangingPunct="1">
        <a:defRPr sz="64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1.tiff"/><Relationship Id="rId21" Type="http://schemas.openxmlformats.org/officeDocument/2006/relationships/image" Target="../media/image19.png"/><Relationship Id="rId7" Type="http://schemas.openxmlformats.org/officeDocument/2006/relationships/image" Target="../media/image5.jpe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jpeg"/><Relationship Id="rId2" Type="http://schemas.openxmlformats.org/officeDocument/2006/relationships/notesSlide" Target="../notesSlides/notesSlide1.xml"/><Relationship Id="rId16" Type="http://schemas.openxmlformats.org/officeDocument/2006/relationships/image" Target="../media/image14.png"/><Relationship Id="rId20" Type="http://schemas.openxmlformats.org/officeDocument/2006/relationships/image" Target="../media/image18.png"/><Relationship Id="rId29" Type="http://schemas.openxmlformats.org/officeDocument/2006/relationships/image" Target="../media/image27.jpg"/><Relationship Id="rId1" Type="http://schemas.openxmlformats.org/officeDocument/2006/relationships/slideLayout" Target="../slideLayouts/slideLayout3.xml"/><Relationship Id="rId6" Type="http://schemas.openxmlformats.org/officeDocument/2006/relationships/image" Target="../media/image4.jpg"/><Relationship Id="rId11" Type="http://schemas.openxmlformats.org/officeDocument/2006/relationships/image" Target="../media/image9.png"/><Relationship Id="rId24" Type="http://schemas.openxmlformats.org/officeDocument/2006/relationships/image" Target="../media/image22.jpeg"/><Relationship Id="rId5" Type="http://schemas.openxmlformats.org/officeDocument/2006/relationships/image" Target="../media/image3.jpeg"/><Relationship Id="rId15" Type="http://schemas.openxmlformats.org/officeDocument/2006/relationships/image" Target="../media/image13.png"/><Relationship Id="rId23" Type="http://schemas.openxmlformats.org/officeDocument/2006/relationships/image" Target="../media/image21.jpeg"/><Relationship Id="rId28" Type="http://schemas.openxmlformats.org/officeDocument/2006/relationships/image" Target="../media/image26.jpg"/><Relationship Id="rId10" Type="http://schemas.openxmlformats.org/officeDocument/2006/relationships/image" Target="../media/image8.png"/><Relationship Id="rId19" Type="http://schemas.openxmlformats.org/officeDocument/2006/relationships/image" Target="../media/image17.png"/><Relationship Id="rId31" Type="http://schemas.openxmlformats.org/officeDocument/2006/relationships/image" Target="../media/image29.png"/><Relationship Id="rId4" Type="http://schemas.openxmlformats.org/officeDocument/2006/relationships/image" Target="../media/image2.jpg"/><Relationship Id="rId9" Type="http://schemas.openxmlformats.org/officeDocument/2006/relationships/image" Target="../media/image7.jp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jpg"/><Relationship Id="rId30"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ounded Rectangle 29">
            <a:extLst>
              <a:ext uri="{FF2B5EF4-FFF2-40B4-BE49-F238E27FC236}">
                <a16:creationId xmlns:a16="http://schemas.microsoft.com/office/drawing/2014/main" id="{7161DF96-9024-1450-B431-93748647E063}"/>
              </a:ext>
            </a:extLst>
          </p:cNvPr>
          <p:cNvSpPr/>
          <p:nvPr/>
        </p:nvSpPr>
        <p:spPr>
          <a:xfrm>
            <a:off x="29349304" y="5760013"/>
            <a:ext cx="14290667" cy="26886738"/>
          </a:xfrm>
          <a:prstGeom prst="roundRect">
            <a:avLst>
              <a:gd name="adj" fmla="val 218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ounded Rectangle 23">
            <a:extLst>
              <a:ext uri="{FF2B5EF4-FFF2-40B4-BE49-F238E27FC236}">
                <a16:creationId xmlns:a16="http://schemas.microsoft.com/office/drawing/2014/main" id="{3957CA72-B56A-F6F1-70FE-E251AF38935C}"/>
              </a:ext>
            </a:extLst>
          </p:cNvPr>
          <p:cNvSpPr/>
          <p:nvPr/>
        </p:nvSpPr>
        <p:spPr>
          <a:xfrm>
            <a:off x="222692" y="362151"/>
            <a:ext cx="43383290" cy="5002292"/>
          </a:xfrm>
          <a:prstGeom prst="roundRect">
            <a:avLst>
              <a:gd name="adj" fmla="val 290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hape 86">
            <a:extLst>
              <a:ext uri="{FF2B5EF4-FFF2-40B4-BE49-F238E27FC236}">
                <a16:creationId xmlns:a16="http://schemas.microsoft.com/office/drawing/2014/main" id="{298936F9-46E6-B87D-5443-56D37912B3A4}"/>
              </a:ext>
            </a:extLst>
          </p:cNvPr>
          <p:cNvSpPr txBox="1"/>
          <p:nvPr/>
        </p:nvSpPr>
        <p:spPr>
          <a:xfrm>
            <a:off x="7298260" y="450371"/>
            <a:ext cx="29599479" cy="4886579"/>
          </a:xfrm>
          <a:prstGeom prst="rect">
            <a:avLst/>
          </a:prstGeom>
          <a:noFill/>
          <a:ln w="19050" cap="flat" cmpd="sng">
            <a:noFill/>
            <a:prstDash val="solid"/>
            <a:round/>
            <a:headEnd type="none" w="sm" len="sm"/>
            <a:tailEnd type="none" w="sm" len="sm"/>
          </a:ln>
        </p:spPr>
        <p:txBody>
          <a:bodyPr spcFirstLastPara="1" wrap="square" lIns="438840" tIns="219360" rIns="438840" bIns="219360" anchor="t" anchorCtr="0">
            <a:noAutofit/>
          </a:bodyPr>
          <a:lstStyle/>
          <a:p>
            <a:pPr algn="ctr"/>
            <a:r>
              <a:rPr lang="en-US" sz="8000" b="1" dirty="0">
                <a:solidFill>
                  <a:srgbClr val="2E1A47"/>
                </a:solidFill>
                <a:latin typeface="Times New Roman"/>
                <a:ea typeface="Times New Roman"/>
                <a:cs typeface="Times New Roman"/>
                <a:sym typeface="Times New Roman"/>
              </a:rPr>
              <a:t>Bio-inspired Drilling into the Lunar Regolith</a:t>
            </a:r>
          </a:p>
          <a:p>
            <a:pPr algn="ctr"/>
            <a:r>
              <a:rPr lang="en-US" sz="4000" dirty="0">
                <a:latin typeface="Times New Roman"/>
                <a:ea typeface="Times New Roman"/>
                <a:cs typeface="Times New Roman"/>
                <a:sym typeface="Times New Roman"/>
              </a:rPr>
              <a:t>Presented by: Jasmine Hagerty</a:t>
            </a:r>
            <a:r>
              <a:rPr lang="en-US" sz="4000" baseline="30000" dirty="0">
                <a:latin typeface="Times New Roman"/>
                <a:ea typeface="Times New Roman"/>
                <a:cs typeface="Times New Roman"/>
                <a:sym typeface="Times New Roman"/>
              </a:rPr>
              <a:t>1</a:t>
            </a:r>
            <a:r>
              <a:rPr lang="en-US" sz="4000" dirty="0">
                <a:latin typeface="Times New Roman"/>
                <a:ea typeface="Times New Roman"/>
                <a:cs typeface="Times New Roman"/>
                <a:sym typeface="Times New Roman"/>
              </a:rPr>
              <a:t>, Zachary Smith</a:t>
            </a:r>
            <a:r>
              <a:rPr lang="en-US" sz="4000" baseline="30000" dirty="0">
                <a:latin typeface="Times New Roman"/>
                <a:ea typeface="Times New Roman"/>
                <a:cs typeface="Times New Roman"/>
                <a:sym typeface="Times New Roman"/>
              </a:rPr>
              <a:t>2</a:t>
            </a:r>
            <a:r>
              <a:rPr lang="en-US" sz="4000" dirty="0">
                <a:latin typeface="Times New Roman"/>
                <a:ea typeface="Times New Roman"/>
                <a:cs typeface="Times New Roman"/>
                <a:sym typeface="Times New Roman"/>
              </a:rPr>
              <a:t>, </a:t>
            </a:r>
            <a:r>
              <a:rPr lang="en-US" sz="4000" dirty="0" err="1">
                <a:latin typeface="Times New Roman"/>
                <a:ea typeface="Times New Roman"/>
                <a:cs typeface="Times New Roman"/>
                <a:sym typeface="Times New Roman"/>
              </a:rPr>
              <a:t>Alyssia</a:t>
            </a:r>
            <a:r>
              <a:rPr lang="en-US" sz="4000" dirty="0">
                <a:latin typeface="Times New Roman"/>
                <a:ea typeface="Times New Roman"/>
                <a:cs typeface="Times New Roman"/>
                <a:sym typeface="Times New Roman"/>
              </a:rPr>
              <a:t> Gaston</a:t>
            </a:r>
            <a:r>
              <a:rPr lang="en-US" sz="4000" baseline="30000" dirty="0">
                <a:latin typeface="Times New Roman"/>
                <a:ea typeface="Times New Roman"/>
                <a:cs typeface="Times New Roman"/>
                <a:sym typeface="Times New Roman"/>
              </a:rPr>
              <a:t>3</a:t>
            </a:r>
            <a:r>
              <a:rPr lang="en-US" sz="4000" dirty="0">
                <a:latin typeface="Times New Roman"/>
                <a:ea typeface="Times New Roman"/>
                <a:cs typeface="Times New Roman"/>
                <a:sym typeface="Times New Roman"/>
              </a:rPr>
              <a:t>, Alexandra Davis</a:t>
            </a:r>
            <a:r>
              <a:rPr lang="en-US" sz="4000" baseline="30000" dirty="0">
                <a:latin typeface="Times New Roman"/>
                <a:ea typeface="Times New Roman"/>
                <a:cs typeface="Times New Roman"/>
                <a:sym typeface="Times New Roman"/>
              </a:rPr>
              <a:t>4</a:t>
            </a:r>
            <a:endParaRPr lang="en-US" sz="4000" dirty="0">
              <a:latin typeface="Times New Roman"/>
              <a:ea typeface="Times New Roman"/>
              <a:cs typeface="Times New Roman"/>
              <a:sym typeface="Times New Roman"/>
            </a:endParaRPr>
          </a:p>
          <a:p>
            <a:pPr algn="ctr">
              <a:spcAft>
                <a:spcPts val="600"/>
              </a:spcAft>
            </a:pPr>
            <a:r>
              <a:rPr lang="en-US" sz="4000" dirty="0">
                <a:latin typeface="Times New Roman"/>
                <a:ea typeface="Times New Roman"/>
                <a:cs typeface="Times New Roman"/>
                <a:sym typeface="Times New Roman"/>
              </a:rPr>
              <a:t>Graduate Mentors: Jesus Badal, S.M. ASCE</a:t>
            </a:r>
            <a:r>
              <a:rPr lang="en-US" sz="4000" baseline="30000" dirty="0">
                <a:latin typeface="Times New Roman"/>
                <a:ea typeface="Times New Roman"/>
                <a:cs typeface="Times New Roman"/>
                <a:sym typeface="Times New Roman"/>
              </a:rPr>
              <a:t>5</a:t>
            </a:r>
            <a:r>
              <a:rPr lang="en-US" sz="4000" dirty="0">
                <a:latin typeface="Times New Roman"/>
                <a:ea typeface="Times New Roman"/>
                <a:cs typeface="Times New Roman"/>
                <a:sym typeface="Times New Roman"/>
              </a:rPr>
              <a:t>, and Daniel Gaines S.M. ASCE</a:t>
            </a:r>
            <a:r>
              <a:rPr lang="en-US" sz="4000" baseline="30000" dirty="0">
                <a:latin typeface="Times New Roman"/>
                <a:ea typeface="Times New Roman"/>
                <a:cs typeface="Times New Roman"/>
                <a:sym typeface="Times New Roman"/>
              </a:rPr>
              <a:t>5</a:t>
            </a:r>
            <a:endParaRPr lang="en-US" sz="4000" dirty="0">
              <a:latin typeface="Times New Roman"/>
              <a:ea typeface="Times New Roman"/>
              <a:cs typeface="Times New Roman"/>
              <a:sym typeface="Times New Roman"/>
            </a:endParaRPr>
          </a:p>
          <a:p>
            <a:pPr algn="ctr">
              <a:spcAft>
                <a:spcPts val="600"/>
              </a:spcAft>
            </a:pPr>
            <a:r>
              <a:rPr lang="en-US" sz="4000" dirty="0">
                <a:latin typeface="Times New Roman"/>
                <a:ea typeface="Times New Roman"/>
                <a:cs typeface="Times New Roman"/>
                <a:sym typeface="Times New Roman"/>
              </a:rPr>
              <a:t>Faculty Advisor: Qiushi Chen, Ph.D., A.M. ASCE</a:t>
            </a:r>
            <a:r>
              <a:rPr lang="en-US" sz="4000" baseline="30000" dirty="0">
                <a:latin typeface="Times New Roman"/>
                <a:ea typeface="Times New Roman"/>
                <a:cs typeface="Times New Roman"/>
                <a:sym typeface="Times New Roman"/>
              </a:rPr>
              <a:t>5</a:t>
            </a:r>
          </a:p>
          <a:p>
            <a:pPr algn="ctr"/>
            <a:r>
              <a:rPr lang="en-US" sz="3500" i="1" baseline="30000" dirty="0">
                <a:latin typeface="Times New Roman"/>
                <a:ea typeface="Times New Roman"/>
                <a:cs typeface="Times New Roman"/>
                <a:sym typeface="Times New Roman"/>
              </a:rPr>
              <a:t>1</a:t>
            </a:r>
            <a:r>
              <a:rPr lang="en-US" sz="3500" i="1" dirty="0">
                <a:latin typeface="Times New Roman"/>
                <a:ea typeface="Times New Roman"/>
                <a:cs typeface="Times New Roman"/>
                <a:sym typeface="Times New Roman"/>
              </a:rPr>
              <a:t>Department of Mechanical Engineering, Clemson University; </a:t>
            </a:r>
            <a:r>
              <a:rPr lang="en-US" sz="3500" i="1" baseline="30000" dirty="0">
                <a:latin typeface="Times New Roman"/>
                <a:ea typeface="Times New Roman"/>
                <a:cs typeface="Times New Roman"/>
                <a:sym typeface="Times New Roman"/>
              </a:rPr>
              <a:t>2</a:t>
            </a:r>
            <a:r>
              <a:rPr lang="en-US" sz="3500" i="1" dirty="0">
                <a:latin typeface="Times New Roman"/>
                <a:ea typeface="Times New Roman"/>
                <a:cs typeface="Times New Roman"/>
                <a:sym typeface="Times New Roman"/>
              </a:rPr>
              <a:t>Department of Mechanical Engineering, Francis Marion University; </a:t>
            </a:r>
            <a:r>
              <a:rPr lang="en-US" sz="3500" i="1" baseline="30000" dirty="0">
                <a:latin typeface="Times New Roman"/>
                <a:ea typeface="Times New Roman"/>
                <a:cs typeface="Times New Roman"/>
                <a:sym typeface="Times New Roman"/>
              </a:rPr>
              <a:t>3</a:t>
            </a:r>
            <a:r>
              <a:rPr lang="en-US" sz="3500" i="1" dirty="0">
                <a:latin typeface="Times New Roman"/>
                <a:ea typeface="Times New Roman"/>
                <a:cs typeface="Times New Roman"/>
                <a:sym typeface="Times New Roman"/>
              </a:rPr>
              <a:t>Department of Mechanical Engineering, University of South Carolina; </a:t>
            </a:r>
            <a:r>
              <a:rPr lang="en-US" sz="3500" i="1" baseline="30000" dirty="0">
                <a:latin typeface="Times New Roman"/>
                <a:ea typeface="Times New Roman"/>
                <a:cs typeface="Times New Roman"/>
                <a:sym typeface="Times New Roman"/>
              </a:rPr>
              <a:t>4</a:t>
            </a:r>
            <a:r>
              <a:rPr lang="en-US" sz="3500" i="1" dirty="0">
                <a:latin typeface="Times New Roman"/>
                <a:ea typeface="Times New Roman"/>
                <a:cs typeface="Times New Roman"/>
                <a:sym typeface="Times New Roman"/>
              </a:rPr>
              <a:t>College of Science, Clemson University; </a:t>
            </a:r>
            <a:r>
              <a:rPr lang="en-US" sz="3500" i="1" baseline="30000" dirty="0">
                <a:latin typeface="Times New Roman"/>
                <a:ea typeface="Times New Roman"/>
                <a:cs typeface="Times New Roman"/>
                <a:sym typeface="Times New Roman"/>
              </a:rPr>
              <a:t>5</a:t>
            </a:r>
            <a:r>
              <a:rPr lang="en-US" sz="3500" i="1" dirty="0">
                <a:latin typeface="Times New Roman"/>
                <a:ea typeface="Times New Roman"/>
                <a:cs typeface="Times New Roman"/>
                <a:sym typeface="Times New Roman"/>
              </a:rPr>
              <a:t>Glenn Department of  Civil Engineering, Clemson University </a:t>
            </a:r>
          </a:p>
        </p:txBody>
      </p:sp>
      <p:pic>
        <p:nvPicPr>
          <p:cNvPr id="14" name="Picture 13">
            <a:extLst>
              <a:ext uri="{FF2B5EF4-FFF2-40B4-BE49-F238E27FC236}">
                <a16:creationId xmlns:a16="http://schemas.microsoft.com/office/drawing/2014/main" id="{F11BDA5A-E021-3320-8894-20CD648A5225}"/>
              </a:ext>
            </a:extLst>
          </p:cNvPr>
          <p:cNvPicPr>
            <a:picLocks noChangeAspect="1"/>
          </p:cNvPicPr>
          <p:nvPr/>
        </p:nvPicPr>
        <p:blipFill>
          <a:blip r:embed="rId3"/>
          <a:stretch>
            <a:fillRect/>
          </a:stretch>
        </p:blipFill>
        <p:spPr>
          <a:xfrm>
            <a:off x="1316360" y="1445374"/>
            <a:ext cx="3416682" cy="2835846"/>
          </a:xfrm>
          <a:prstGeom prst="rect">
            <a:avLst/>
          </a:prstGeom>
        </p:spPr>
      </p:pic>
      <p:sp>
        <p:nvSpPr>
          <p:cNvPr id="15" name="Rectangle 2">
            <a:extLst>
              <a:ext uri="{FF2B5EF4-FFF2-40B4-BE49-F238E27FC236}">
                <a16:creationId xmlns:a16="http://schemas.microsoft.com/office/drawing/2014/main" id="{22DB1FEA-6BF7-9732-A1A1-274ABF65619F}"/>
              </a:ext>
            </a:extLst>
          </p:cNvPr>
          <p:cNvSpPr>
            <a:spLocks noChangeArrowheads="1"/>
          </p:cNvSpPr>
          <p:nvPr/>
        </p:nvSpPr>
        <p:spPr bwMode="auto">
          <a:xfrm>
            <a:off x="0" y="0"/>
            <a:ext cx="438912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6" name="Picture 15" descr="Logo, company name&#10;&#10;Description automatically generated">
            <a:extLst>
              <a:ext uri="{FF2B5EF4-FFF2-40B4-BE49-F238E27FC236}">
                <a16:creationId xmlns:a16="http://schemas.microsoft.com/office/drawing/2014/main" id="{4CCEB580-B6D3-6048-2D30-A592D2E0026A}"/>
              </a:ext>
            </a:extLst>
          </p:cNvPr>
          <p:cNvPicPr>
            <a:picLocks noChangeAspect="1"/>
          </p:cNvPicPr>
          <p:nvPr/>
        </p:nvPicPr>
        <p:blipFill rotWithShape="1">
          <a:blip r:embed="rId4"/>
          <a:srcRect l="7193" t="24998" r="2158" b="25601"/>
          <a:stretch/>
        </p:blipFill>
        <p:spPr>
          <a:xfrm>
            <a:off x="5477978" y="1965495"/>
            <a:ext cx="6523139" cy="1777459"/>
          </a:xfrm>
          <a:prstGeom prst="rect">
            <a:avLst/>
          </a:prstGeom>
        </p:spPr>
      </p:pic>
      <p:sp>
        <p:nvSpPr>
          <p:cNvPr id="27" name="Rounded Rectangle 26">
            <a:extLst>
              <a:ext uri="{FF2B5EF4-FFF2-40B4-BE49-F238E27FC236}">
                <a16:creationId xmlns:a16="http://schemas.microsoft.com/office/drawing/2014/main" id="{AD5F851B-0FD4-EBDA-5489-7392C0AAEFAC}"/>
              </a:ext>
            </a:extLst>
          </p:cNvPr>
          <p:cNvSpPr/>
          <p:nvPr/>
        </p:nvSpPr>
        <p:spPr>
          <a:xfrm>
            <a:off x="240453" y="5687296"/>
            <a:ext cx="14290667" cy="26886738"/>
          </a:xfrm>
          <a:prstGeom prst="roundRect">
            <a:avLst>
              <a:gd name="adj" fmla="val 218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00" b="1" baseline="0">
                <a:latin typeface="Times New Roman"/>
              </a:rPr>
              <a:t>Dual Reciprocating Drill - Wood Wasp</a:t>
            </a:r>
            <a:r>
              <a:rPr lang="en-US" sz="3400">
                <a:latin typeface="Times New Roman"/>
                <a:ea typeface="Times New Roman"/>
                <a:cs typeface="Times New Roman"/>
              </a:rPr>
              <a:t>​</a:t>
            </a:r>
            <a:endParaRPr lang="en-US" sz="3400" u="sng"/>
          </a:p>
        </p:txBody>
      </p:sp>
      <p:sp>
        <p:nvSpPr>
          <p:cNvPr id="30" name="Rounded Rectangle 29">
            <a:extLst>
              <a:ext uri="{FF2B5EF4-FFF2-40B4-BE49-F238E27FC236}">
                <a16:creationId xmlns:a16="http://schemas.microsoft.com/office/drawing/2014/main" id="{07F4EAAC-2FF1-479B-3ED4-7B74E0E0878D}"/>
              </a:ext>
            </a:extLst>
          </p:cNvPr>
          <p:cNvSpPr/>
          <p:nvPr/>
        </p:nvSpPr>
        <p:spPr>
          <a:xfrm>
            <a:off x="14856622" y="5729789"/>
            <a:ext cx="14290667" cy="26886738"/>
          </a:xfrm>
          <a:prstGeom prst="roundRect">
            <a:avLst>
              <a:gd name="adj" fmla="val 218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0" i="0" dirty="0">
                <a:solidFill>
                  <a:srgbClr val="FFFFFF"/>
                </a:solidFill>
                <a:effectLst/>
                <a:latin typeface="Roboto" panose="02000000000000000000" pitchFamily="2" charset="0"/>
              </a:rPr>
              <a:t>Craig Pitcher, Mohamed Ala, Xavier Pang, Yang Gao, Development of the Third Generation of the Dual-Reciprocating Drill, 5(3), Biomimetics, 2020. doi.org/10.3390/biomimetics5030038.</a:t>
            </a:r>
            <a:endParaRPr lang="en-US" dirty="0"/>
          </a:p>
        </p:txBody>
      </p:sp>
      <p:sp>
        <p:nvSpPr>
          <p:cNvPr id="43" name="TextBox 42">
            <a:extLst>
              <a:ext uri="{FF2B5EF4-FFF2-40B4-BE49-F238E27FC236}">
                <a16:creationId xmlns:a16="http://schemas.microsoft.com/office/drawing/2014/main" id="{87053E9B-73FD-9CDF-9284-0B52ECB4A7F0}"/>
              </a:ext>
            </a:extLst>
          </p:cNvPr>
          <p:cNvSpPr txBox="1"/>
          <p:nvPr/>
        </p:nvSpPr>
        <p:spPr>
          <a:xfrm>
            <a:off x="251230" y="13965205"/>
            <a:ext cx="6728818" cy="954107"/>
          </a:xfrm>
          <a:prstGeom prst="rect">
            <a:avLst/>
          </a:prstGeom>
          <a:solidFill>
            <a:srgbClr val="F66600"/>
          </a:solidFill>
        </p:spPr>
        <p:txBody>
          <a:bodyPr wrap="square" rtlCol="0" anchor="ctr">
            <a:spAutoFit/>
          </a:bodyPr>
          <a:lstStyle/>
          <a:p>
            <a:pPr algn="ctr"/>
            <a:r>
              <a:rPr lang="en-US" sz="5600" b="1" dirty="0">
                <a:solidFill>
                  <a:schemeClr val="bg1"/>
                </a:solidFill>
                <a:latin typeface="Times New Roman" panose="02020603050405020304" pitchFamily="18" charset="0"/>
                <a:cs typeface="Times New Roman" panose="02020603050405020304" pitchFamily="18" charset="0"/>
              </a:rPr>
              <a:t>Bio-inspired Drilling</a:t>
            </a:r>
          </a:p>
        </p:txBody>
      </p:sp>
      <p:sp>
        <p:nvSpPr>
          <p:cNvPr id="44" name="TextBox 43">
            <a:extLst>
              <a:ext uri="{FF2B5EF4-FFF2-40B4-BE49-F238E27FC236}">
                <a16:creationId xmlns:a16="http://schemas.microsoft.com/office/drawing/2014/main" id="{5BDA9940-1A37-67CA-A104-BAF75C81670E}"/>
              </a:ext>
            </a:extLst>
          </p:cNvPr>
          <p:cNvSpPr txBox="1"/>
          <p:nvPr/>
        </p:nvSpPr>
        <p:spPr>
          <a:xfrm>
            <a:off x="251229" y="5703092"/>
            <a:ext cx="3143356" cy="954107"/>
          </a:xfrm>
          <a:prstGeom prst="rect">
            <a:avLst/>
          </a:prstGeom>
          <a:solidFill>
            <a:schemeClr val="accent2"/>
          </a:solidFill>
        </p:spPr>
        <p:txBody>
          <a:bodyPr wrap="square" rtlCol="0" anchor="ctr">
            <a:spAutoFit/>
          </a:bodyPr>
          <a:lstStyle/>
          <a:p>
            <a:r>
              <a:rPr lang="en-US" sz="5600" b="1" dirty="0">
                <a:solidFill>
                  <a:schemeClr val="bg1"/>
                </a:solidFill>
                <a:latin typeface="Times New Roman" panose="02020603050405020304" pitchFamily="18" charset="0"/>
                <a:cs typeface="Times New Roman" panose="02020603050405020304" pitchFamily="18" charset="0"/>
              </a:rPr>
              <a:t>Overview</a:t>
            </a:r>
          </a:p>
        </p:txBody>
      </p:sp>
      <p:sp>
        <p:nvSpPr>
          <p:cNvPr id="50" name="TextBox 49">
            <a:extLst>
              <a:ext uri="{FF2B5EF4-FFF2-40B4-BE49-F238E27FC236}">
                <a16:creationId xmlns:a16="http://schemas.microsoft.com/office/drawing/2014/main" id="{C3CE7724-0148-E6C5-FE49-E042AF26A3C1}"/>
              </a:ext>
            </a:extLst>
          </p:cNvPr>
          <p:cNvSpPr txBox="1"/>
          <p:nvPr/>
        </p:nvSpPr>
        <p:spPr>
          <a:xfrm>
            <a:off x="449618" y="6897390"/>
            <a:ext cx="13571622" cy="6694140"/>
          </a:xfrm>
          <a:prstGeom prst="rect">
            <a:avLst/>
          </a:prstGeom>
          <a:noFill/>
        </p:spPr>
        <p:txBody>
          <a:bodyPr wrap="square" rtlCol="0">
            <a:spAutoFit/>
          </a:bodyPr>
          <a:lstStyle/>
          <a:p>
            <a:pPr algn="just"/>
            <a:r>
              <a:rPr lang="en-US" sz="3300" dirty="0">
                <a:latin typeface="Times New Roman" panose="02020603050405020304" pitchFamily="18" charset="0"/>
                <a:cs typeface="Times New Roman" panose="02020603050405020304" pitchFamily="18" charset="0"/>
              </a:rPr>
              <a:t>NASA’s Artemis program is human-kind’s first attempt at establishing a permanent human presence on The Moon. For this to occur, it is necessary to be able to use resources from the lunar environment through in-situ resource utilization (ISRU). To exploit these resources, the Artemis Misson requires drills that can operate in the harsh lunar environment. Inspiration for this task came by researching how living organisms drill on Earth. In this study, research was conducted on designing a bio-inspired drill for ISRU efforts, specifically in the realm of drilling into icy lunar regolith. A wood-wasp inspired drill was designed using computer aided design (CAD) software, investigated using the capabilities of discrete element modeling (DEM) and multi-body dynamic software that simulated interactions between the drill and regolith. In addition, icy lunar regolith simulant beds were molded and prepared for experimental testing of the concept drill design.</a:t>
            </a:r>
          </a:p>
        </p:txBody>
      </p:sp>
      <p:sp>
        <p:nvSpPr>
          <p:cNvPr id="70" name="TextBox 69">
            <a:extLst>
              <a:ext uri="{FF2B5EF4-FFF2-40B4-BE49-F238E27FC236}">
                <a16:creationId xmlns:a16="http://schemas.microsoft.com/office/drawing/2014/main" id="{CF5F31C3-E6BD-AFB2-D42C-39112204D2F6}"/>
              </a:ext>
            </a:extLst>
          </p:cNvPr>
          <p:cNvSpPr txBox="1"/>
          <p:nvPr/>
        </p:nvSpPr>
        <p:spPr>
          <a:xfrm>
            <a:off x="14856622" y="5721171"/>
            <a:ext cx="7948221" cy="954106"/>
          </a:xfrm>
          <a:prstGeom prst="rect">
            <a:avLst/>
          </a:prstGeom>
          <a:solidFill>
            <a:srgbClr val="F66600"/>
          </a:solidFill>
        </p:spPr>
        <p:txBody>
          <a:bodyPr wrap="square" rtlCol="0" anchor="ctr">
            <a:spAutoFit/>
          </a:bodyPr>
          <a:lstStyle/>
          <a:p>
            <a:r>
              <a:rPr lang="en-US" sz="5600" b="1" dirty="0">
                <a:solidFill>
                  <a:schemeClr val="bg1"/>
                </a:solidFill>
                <a:latin typeface="Times New Roman" panose="02020603050405020304" pitchFamily="18" charset="0"/>
                <a:cs typeface="Times New Roman" panose="02020603050405020304" pitchFamily="18" charset="0"/>
              </a:rPr>
              <a:t>Dual-Reciprocating Drill</a:t>
            </a:r>
          </a:p>
        </p:txBody>
      </p:sp>
      <p:sp>
        <p:nvSpPr>
          <p:cNvPr id="99" name="TextBox 98">
            <a:extLst>
              <a:ext uri="{FF2B5EF4-FFF2-40B4-BE49-F238E27FC236}">
                <a16:creationId xmlns:a16="http://schemas.microsoft.com/office/drawing/2014/main" id="{130BACE9-649A-64CD-24A6-E7AEFE176124}"/>
              </a:ext>
            </a:extLst>
          </p:cNvPr>
          <p:cNvSpPr txBox="1"/>
          <p:nvPr/>
        </p:nvSpPr>
        <p:spPr>
          <a:xfrm>
            <a:off x="29533304" y="24730471"/>
            <a:ext cx="13922666" cy="8090163"/>
          </a:xfrm>
          <a:prstGeom prst="rect">
            <a:avLst/>
          </a:prstGeom>
          <a:noFill/>
        </p:spPr>
        <p:txBody>
          <a:bodyPr wrap="square" lIns="91440" tIns="45720" rIns="91440" bIns="45720" rtlCol="0" anchor="t">
            <a:spAutoFit/>
          </a:bodyPr>
          <a:lstStyle/>
          <a:p>
            <a:pPr marL="0" marR="0" indent="457200" algn="just">
              <a:lnSpc>
                <a:spcPct val="115000"/>
              </a:lnSpc>
              <a:spcBef>
                <a:spcPts val="0"/>
              </a:spcBef>
              <a:spcAft>
                <a:spcPts val="0"/>
              </a:spcAft>
            </a:pPr>
            <a:r>
              <a:rPr lang="en-US" sz="3300" dirty="0">
                <a:latin typeface="Times New Roman" panose="02020603050405020304" pitchFamily="18" charset="0"/>
                <a:cs typeface="Times New Roman" panose="02020603050405020304" pitchFamily="18" charset="0"/>
              </a:rPr>
              <a:t>Research and design work was conducted to investigate NASA’s current lunar mission efforts and aid in progressing lunar drilling technology. The investigation included general bio-inspired drilling mechanisms with a specific focus on the design of a bio-inspired drilling mechanism based on the dual reciprocating methodology of a wood-wasp’s ovipositor. A DRD design by Star Labs was selected and modified to improve the serviceability of the drill concept and bit design. EDEM and ADAMS were used as a two-pronged approach of simulated drilling into the regolith to gather regarding the feasibility of the design in lunar applications. Physical specimens of icy regolith were created for testing of a prototype DRD drill. Research is on-going both in DEM simulations and laboratory experiments to test the drills in the icy regolith test bed and simulate the drill mechanism in a lunar environment via ADAMS.</a:t>
            </a:r>
            <a:endParaRPr lang="en-US" sz="1600" i="1" dirty="0">
              <a:solidFill>
                <a:srgbClr val="000000"/>
              </a:solidFill>
              <a:latin typeface="Times New Roman"/>
              <a:ea typeface="+mn-lt"/>
              <a:cs typeface="Times New Roman"/>
            </a:endParaRPr>
          </a:p>
          <a:p>
            <a:pPr marL="24130" marR="9525" algn="just">
              <a:lnSpc>
                <a:spcPct val="102200"/>
              </a:lnSpc>
            </a:pPr>
            <a:r>
              <a:rPr lang="en-US" sz="1600" i="1" dirty="0">
                <a:solidFill>
                  <a:srgbClr val="000000"/>
                </a:solidFill>
                <a:latin typeface="Times New Roman"/>
                <a:ea typeface="+mn-lt"/>
                <a:cs typeface="Times New Roman"/>
              </a:rPr>
              <a:t>Acknowledgment: This research was primarily supported by the NASA SC Space Grant Consortium under the federal award No. 80NSSC20M0054 and sub-award No. 521383-MS-CM-003. The research is also partially supported by sub-award No. 521383-PA-CM-012 and the NASA MUREP Institutional Research Opportunity Grant under Cooperative Agreement No. 80NSSC19M0196. The results and opinions expressed in this paper do not necessarily reflect the views and policies of NASA.</a:t>
            </a:r>
            <a:endParaRPr lang="en-US" sz="8600" dirty="0"/>
          </a:p>
        </p:txBody>
      </p:sp>
      <p:sp>
        <p:nvSpPr>
          <p:cNvPr id="100" name="TextBox 99">
            <a:extLst>
              <a:ext uri="{FF2B5EF4-FFF2-40B4-BE49-F238E27FC236}">
                <a16:creationId xmlns:a16="http://schemas.microsoft.com/office/drawing/2014/main" id="{18AF246A-C1DC-6FD4-9BC5-BE1327749B05}"/>
              </a:ext>
            </a:extLst>
          </p:cNvPr>
          <p:cNvSpPr txBox="1"/>
          <p:nvPr/>
        </p:nvSpPr>
        <p:spPr>
          <a:xfrm>
            <a:off x="29346356" y="14476721"/>
            <a:ext cx="7071749" cy="954107"/>
          </a:xfrm>
          <a:prstGeom prst="rect">
            <a:avLst/>
          </a:prstGeom>
          <a:solidFill>
            <a:srgbClr val="F66600"/>
          </a:solidFill>
        </p:spPr>
        <p:txBody>
          <a:bodyPr wrap="square" rtlCol="0" anchor="ctr">
            <a:spAutoFit/>
          </a:bodyPr>
          <a:lstStyle/>
          <a:p>
            <a:r>
              <a:rPr lang="en-US" sz="5600" b="1" dirty="0">
                <a:solidFill>
                  <a:schemeClr val="bg1"/>
                </a:solidFill>
                <a:latin typeface="Times New Roman" panose="02020603050405020304" pitchFamily="18" charset="0"/>
                <a:cs typeface="Times New Roman" panose="02020603050405020304" pitchFamily="18" charset="0"/>
              </a:rPr>
              <a:t>Experimental Set-Up</a:t>
            </a:r>
          </a:p>
        </p:txBody>
      </p:sp>
      <p:sp>
        <p:nvSpPr>
          <p:cNvPr id="101" name="TextBox 100">
            <a:extLst>
              <a:ext uri="{FF2B5EF4-FFF2-40B4-BE49-F238E27FC236}">
                <a16:creationId xmlns:a16="http://schemas.microsoft.com/office/drawing/2014/main" id="{A5376E83-BDBB-CFB3-7343-D78966C8F523}"/>
              </a:ext>
            </a:extLst>
          </p:cNvPr>
          <p:cNvSpPr txBox="1"/>
          <p:nvPr/>
        </p:nvSpPr>
        <p:spPr>
          <a:xfrm>
            <a:off x="29368329" y="23760416"/>
            <a:ext cx="3491485" cy="954107"/>
          </a:xfrm>
          <a:prstGeom prst="rect">
            <a:avLst/>
          </a:prstGeom>
          <a:solidFill>
            <a:srgbClr val="F66600"/>
          </a:solidFill>
        </p:spPr>
        <p:txBody>
          <a:bodyPr wrap="square" rtlCol="0" anchor="ctr">
            <a:spAutoFit/>
          </a:bodyPr>
          <a:lstStyle/>
          <a:p>
            <a:r>
              <a:rPr lang="en-US" sz="5600" b="1" dirty="0">
                <a:solidFill>
                  <a:schemeClr val="bg1"/>
                </a:solidFill>
                <a:latin typeface="Times New Roman" panose="02020603050405020304" pitchFamily="18" charset="0"/>
                <a:cs typeface="Times New Roman" panose="02020603050405020304" pitchFamily="18" charset="0"/>
              </a:rPr>
              <a:t>Summary</a:t>
            </a:r>
          </a:p>
        </p:txBody>
      </p:sp>
      <p:sp>
        <p:nvSpPr>
          <p:cNvPr id="4" name="TextBox 3">
            <a:extLst>
              <a:ext uri="{FF2B5EF4-FFF2-40B4-BE49-F238E27FC236}">
                <a16:creationId xmlns:a16="http://schemas.microsoft.com/office/drawing/2014/main" id="{0E0E701C-49F5-469E-22E5-03F0B2CD6D4A}"/>
              </a:ext>
            </a:extLst>
          </p:cNvPr>
          <p:cNvSpPr txBox="1"/>
          <p:nvPr/>
        </p:nvSpPr>
        <p:spPr>
          <a:xfrm>
            <a:off x="550215" y="15186838"/>
            <a:ext cx="10785412" cy="5324535"/>
          </a:xfrm>
          <a:prstGeom prst="rect">
            <a:avLst/>
          </a:prstGeom>
          <a:noFill/>
        </p:spPr>
        <p:txBody>
          <a:bodyPr wrap="square" lIns="91440" tIns="45720" rIns="91440" bIns="45720" rtlCol="0" anchor="t">
            <a:spAutoFit/>
          </a:bodyPr>
          <a:lstStyle/>
          <a:p>
            <a:pPr marL="24130" algn="just">
              <a:tabLst>
                <a:tab pos="225626" algn="l"/>
              </a:tabLst>
            </a:pPr>
            <a:r>
              <a:rPr lang="en-US" sz="3400" b="1" dirty="0">
                <a:latin typeface="Times New Roman"/>
                <a:cs typeface="Times New Roman"/>
              </a:rPr>
              <a:t>Root Growth Burrowing</a:t>
            </a:r>
            <a:endParaRPr lang="en-US" sz="3400" dirty="0"/>
          </a:p>
          <a:p>
            <a:pPr marL="481330" indent="-457200" algn="just">
              <a:buFont typeface="Arial"/>
              <a:buChar char="•"/>
              <a:tabLst>
                <a:tab pos="225626" algn="l"/>
              </a:tabLst>
            </a:pPr>
            <a:r>
              <a:rPr lang="en-US" sz="3400" dirty="0">
                <a:latin typeface="Times New Roman"/>
                <a:cs typeface="Times New Roman"/>
              </a:rPr>
              <a:t>Plant roots extend their tip into soil and excrete friction-reducing mucus cells </a:t>
            </a:r>
          </a:p>
          <a:p>
            <a:pPr marL="481330" indent="-457200" algn="just">
              <a:buFont typeface="Arial"/>
              <a:buChar char="•"/>
              <a:tabLst>
                <a:tab pos="225626" algn="l"/>
              </a:tabLst>
            </a:pPr>
            <a:r>
              <a:rPr lang="en-US" sz="3400" dirty="0">
                <a:latin typeface="Times New Roman"/>
                <a:cs typeface="Times New Roman"/>
              </a:rPr>
              <a:t>Detection stimuli allow for directional burrowing</a:t>
            </a:r>
            <a:endParaRPr lang="en-US" dirty="0">
              <a:latin typeface="Franklin Gothic Book" panose="020B0503020102020204"/>
              <a:cs typeface="Times New Roman"/>
            </a:endParaRPr>
          </a:p>
          <a:p>
            <a:pPr marL="481330" indent="-457200" algn="just">
              <a:buFont typeface="Arial"/>
              <a:buChar char="•"/>
              <a:tabLst>
                <a:tab pos="225626" algn="l"/>
              </a:tabLst>
            </a:pPr>
            <a:r>
              <a:rPr lang="en-US" sz="3400" dirty="0">
                <a:latin typeface="Times New Roman"/>
                <a:cs typeface="Times New Roman"/>
              </a:rPr>
              <a:t>Lateral hairs and branching systems act as anchors</a:t>
            </a:r>
            <a:endParaRPr lang="en-US" sz="8600" dirty="0">
              <a:latin typeface="Times New Roman"/>
              <a:cs typeface="Times New Roman"/>
            </a:endParaRPr>
          </a:p>
          <a:p>
            <a:pPr marL="481330" indent="-457200" algn="just">
              <a:buFont typeface="Arial,Sans-Serif"/>
              <a:buChar char="•"/>
            </a:pPr>
            <a:r>
              <a:rPr lang="en-US" sz="3400" dirty="0">
                <a:latin typeface="Times New Roman"/>
                <a:cs typeface="Arial"/>
              </a:rPr>
              <a:t>The robots inspired by root growth use directional burrowing algorithms and an everting tip mechanism</a:t>
            </a:r>
          </a:p>
          <a:p>
            <a:pPr marL="481330" indent="-457200" algn="just">
              <a:buFont typeface="Arial,Sans-Serif"/>
              <a:buChar char="•"/>
            </a:pPr>
            <a:r>
              <a:rPr lang="en-US" sz="3400" dirty="0">
                <a:latin typeface="Times New Roman"/>
                <a:cs typeface="Arial"/>
              </a:rPr>
              <a:t>Serve as an inspiration for the development of more efficient anchoring systems that model branching root shapes.</a:t>
            </a:r>
          </a:p>
        </p:txBody>
      </p:sp>
      <p:sp>
        <p:nvSpPr>
          <p:cNvPr id="82" name="TextBox 81">
            <a:extLst>
              <a:ext uri="{FF2B5EF4-FFF2-40B4-BE49-F238E27FC236}">
                <a16:creationId xmlns:a16="http://schemas.microsoft.com/office/drawing/2014/main" id="{48BFFF10-E080-998D-B0A8-344746BD39B2}"/>
              </a:ext>
            </a:extLst>
          </p:cNvPr>
          <p:cNvSpPr txBox="1"/>
          <p:nvPr/>
        </p:nvSpPr>
        <p:spPr>
          <a:xfrm>
            <a:off x="29346356" y="5779535"/>
            <a:ext cx="9847990" cy="954107"/>
          </a:xfrm>
          <a:prstGeom prst="rect">
            <a:avLst/>
          </a:prstGeom>
          <a:solidFill>
            <a:srgbClr val="F66600"/>
          </a:solidFill>
        </p:spPr>
        <p:txBody>
          <a:bodyPr wrap="square" rtlCol="0" anchor="ctr">
            <a:spAutoFit/>
          </a:bodyPr>
          <a:lstStyle/>
          <a:p>
            <a:r>
              <a:rPr lang="en-US" sz="5600" b="1" dirty="0">
                <a:solidFill>
                  <a:schemeClr val="bg1"/>
                </a:solidFill>
                <a:latin typeface="Times New Roman" panose="02020603050405020304" pitchFamily="18" charset="0"/>
                <a:cs typeface="Times New Roman" panose="02020603050405020304" pitchFamily="18" charset="0"/>
              </a:rPr>
              <a:t>EDEM and ADAMS Modeling</a:t>
            </a:r>
          </a:p>
        </p:txBody>
      </p:sp>
      <p:pic>
        <p:nvPicPr>
          <p:cNvPr id="7" name="Picture 8" descr="Palmetto Academy - National Space Grant Foundation">
            <a:extLst>
              <a:ext uri="{FF2B5EF4-FFF2-40B4-BE49-F238E27FC236}">
                <a16:creationId xmlns:a16="http://schemas.microsoft.com/office/drawing/2014/main" id="{D136F833-9C23-04A9-3ADF-3FE2D1B98A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912601" y="1327087"/>
            <a:ext cx="3054276" cy="305427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90E72240-FEDE-332C-58B8-8D821BF7F254}"/>
              </a:ext>
            </a:extLst>
          </p:cNvPr>
          <p:cNvSpPr txBox="1"/>
          <p:nvPr/>
        </p:nvSpPr>
        <p:spPr>
          <a:xfrm>
            <a:off x="15427913" y="12368610"/>
            <a:ext cx="12572441" cy="1138773"/>
          </a:xfrm>
          <a:prstGeom prst="rect">
            <a:avLst/>
          </a:prstGeom>
          <a:noFill/>
        </p:spPr>
        <p:txBody>
          <a:bodyPr wrap="square" rtlCol="0">
            <a:spAutoFit/>
          </a:bodyPr>
          <a:lstStyle/>
          <a:p>
            <a:pPr marL="457200" indent="-457200" algn="just">
              <a:buFont typeface="Arial" panose="020B0604020202020204" pitchFamily="34" charset="0"/>
              <a:buChar char="•"/>
            </a:pPr>
            <a:r>
              <a:rPr lang="en-US" sz="3400" dirty="0">
                <a:latin typeface="Times New Roman" panose="02020603050405020304" pitchFamily="18" charset="0"/>
                <a:cs typeface="Times New Roman" panose="02020603050405020304" pitchFamily="18" charset="0"/>
              </a:rPr>
              <a:t>Drill designed and assembled in SolidWorks</a:t>
            </a:r>
          </a:p>
          <a:p>
            <a:pPr marL="457200" indent="-457200" algn="just">
              <a:buFont typeface="Arial" panose="020B0604020202020204" pitchFamily="34" charset="0"/>
              <a:buChar char="•"/>
            </a:pPr>
            <a:r>
              <a:rPr lang="en-US" sz="3400" dirty="0">
                <a:latin typeface="Times New Roman" panose="02020603050405020304" pitchFamily="18" charset="0"/>
                <a:cs typeface="Times New Roman" panose="02020603050405020304" pitchFamily="18" charset="0"/>
              </a:rPr>
              <a:t>3D printed and assembled to create a conceptual design</a:t>
            </a:r>
          </a:p>
        </p:txBody>
      </p:sp>
      <p:sp>
        <p:nvSpPr>
          <p:cNvPr id="18" name="Rectangle 3">
            <a:extLst>
              <a:ext uri="{FF2B5EF4-FFF2-40B4-BE49-F238E27FC236}">
                <a16:creationId xmlns:a16="http://schemas.microsoft.com/office/drawing/2014/main" id="{F13456DE-B7D5-954B-141C-03C589C7A1EC}"/>
              </a:ext>
            </a:extLst>
          </p:cNvPr>
          <p:cNvSpPr>
            <a:spLocks noChangeArrowheads="1"/>
          </p:cNvSpPr>
          <p:nvPr/>
        </p:nvSpPr>
        <p:spPr bwMode="auto">
          <a:xfrm>
            <a:off x="152400" y="152400"/>
            <a:ext cx="438912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0" name="Picture 19" descr="A white and black antenna&#10;&#10;Description automatically generated">
            <a:extLst>
              <a:ext uri="{FF2B5EF4-FFF2-40B4-BE49-F238E27FC236}">
                <a16:creationId xmlns:a16="http://schemas.microsoft.com/office/drawing/2014/main" id="{13E9C5A3-C6EF-C2BD-0183-992C06DEC4ED}"/>
              </a:ext>
            </a:extLst>
          </p:cNvPr>
          <p:cNvPicPr>
            <a:picLocks noChangeAspect="1"/>
          </p:cNvPicPr>
          <p:nvPr/>
        </p:nvPicPr>
        <p:blipFill rotWithShape="1">
          <a:blip r:embed="rId6"/>
          <a:srcRect l="3117" t="40041" r="4035" b="38883"/>
          <a:stretch/>
        </p:blipFill>
        <p:spPr>
          <a:xfrm rot="10800000">
            <a:off x="17946895" y="15387929"/>
            <a:ext cx="9950813" cy="1693742"/>
          </a:xfrm>
          <a:prstGeom prst="rect">
            <a:avLst/>
          </a:prstGeom>
        </p:spPr>
      </p:pic>
      <p:pic>
        <p:nvPicPr>
          <p:cNvPr id="1030" name="Picture 6" descr="Parasitoid wasps 3: drilling with ovipositor that is 3 to 4 times its body  length. - Bird Ecology Study Group">
            <a:extLst>
              <a:ext uri="{FF2B5EF4-FFF2-40B4-BE49-F238E27FC236}">
                <a16:creationId xmlns:a16="http://schemas.microsoft.com/office/drawing/2014/main" id="{E64EF14B-65ED-114C-6064-DB53436A7B7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429" t="-129" r="-324" b="-550"/>
          <a:stretch/>
        </p:blipFill>
        <p:spPr bwMode="auto">
          <a:xfrm>
            <a:off x="11004226" y="26596431"/>
            <a:ext cx="2610460" cy="1993166"/>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CF70F2A6-D36A-CFB7-A39B-5B5E4568219A}"/>
              </a:ext>
            </a:extLst>
          </p:cNvPr>
          <p:cNvSpPr txBox="1"/>
          <p:nvPr/>
        </p:nvSpPr>
        <p:spPr>
          <a:xfrm>
            <a:off x="600553" y="26899896"/>
            <a:ext cx="9754851" cy="4801314"/>
          </a:xfrm>
          <a:prstGeom prst="rect">
            <a:avLst/>
          </a:prstGeom>
          <a:noFill/>
        </p:spPr>
        <p:txBody>
          <a:bodyPr wrap="square" lIns="91440" tIns="45720" rIns="91440" bIns="45720" rtlCol="0" anchor="t">
            <a:spAutoFit/>
          </a:bodyPr>
          <a:lstStyle/>
          <a:p>
            <a:pPr marL="24130" algn="just">
              <a:buSzPct val="87096"/>
              <a:tabLst>
                <a:tab pos="225626" algn="l"/>
              </a:tabLst>
            </a:pPr>
            <a:r>
              <a:rPr lang="en-US" sz="3400" b="1" dirty="0">
                <a:latin typeface="Times New Roman"/>
              </a:rPr>
              <a:t>Wood Wasp – Dual Reciprocating Drill</a:t>
            </a:r>
            <a:endParaRPr lang="en-US" sz="3400" dirty="0">
              <a:latin typeface="Times New Roman"/>
              <a:cs typeface="Times New Roman"/>
            </a:endParaRPr>
          </a:p>
          <a:p>
            <a:pPr marL="481330" indent="-457200" algn="just">
              <a:buSzPct val="87096"/>
              <a:buFont typeface="Arial"/>
              <a:buChar char="•"/>
              <a:tabLst>
                <a:tab pos="225626" algn="l"/>
              </a:tabLst>
            </a:pPr>
            <a:r>
              <a:rPr lang="en-US" sz="3400" dirty="0">
                <a:latin typeface="Times New Roman"/>
                <a:cs typeface="Times New Roman"/>
              </a:rPr>
              <a:t>Wood wasps generate enough downward force to drill into wood despite their small size and the toughness of the material</a:t>
            </a:r>
          </a:p>
          <a:p>
            <a:pPr marL="481330" indent="-457200" algn="just">
              <a:buSzPct val="87096"/>
              <a:buFont typeface="Arial"/>
              <a:buChar char="•"/>
              <a:tabLst>
                <a:tab pos="225626" algn="l"/>
              </a:tabLst>
            </a:pPr>
            <a:r>
              <a:rPr lang="en-US" sz="3400" dirty="0">
                <a:latin typeface="Times New Roman"/>
                <a:cs typeface="Times New Roman"/>
              </a:rPr>
              <a:t>Dual reciprocating drill (DRD) mechanism utilizes a bilateral reciprocating motion which requiring zero net insertion force and very little overhead force</a:t>
            </a:r>
            <a:endParaRPr lang="en-US" dirty="0">
              <a:latin typeface="Times New Roman"/>
              <a:cs typeface="Times New Roman"/>
            </a:endParaRPr>
          </a:p>
          <a:p>
            <a:pPr marL="481330" indent="-457200" algn="just">
              <a:buSzPct val="87096"/>
              <a:buFont typeface="Arial"/>
              <a:buChar char="•"/>
              <a:tabLst>
                <a:tab pos="225626" algn="l"/>
              </a:tabLst>
            </a:pPr>
            <a:r>
              <a:rPr lang="en-US" sz="3400" dirty="0">
                <a:latin typeface="Times New Roman"/>
                <a:cs typeface="Times New Roman"/>
              </a:rPr>
              <a:t>Useful for locations with reduced gravity</a:t>
            </a:r>
            <a:endParaRPr lang="en-US" sz="8600" dirty="0">
              <a:latin typeface="Times New Roman"/>
              <a:cs typeface="Times New Roman"/>
            </a:endParaRPr>
          </a:p>
        </p:txBody>
      </p:sp>
      <p:pic>
        <p:nvPicPr>
          <p:cNvPr id="37" name="Picture 36">
            <a:extLst>
              <a:ext uri="{FF2B5EF4-FFF2-40B4-BE49-F238E27FC236}">
                <a16:creationId xmlns:a16="http://schemas.microsoft.com/office/drawing/2014/main" id="{3E0580FB-D3E9-68B7-5D85-D0DCF85D4023}"/>
              </a:ext>
            </a:extLst>
          </p:cNvPr>
          <p:cNvPicPr>
            <a:picLocks noChangeAspect="1"/>
          </p:cNvPicPr>
          <p:nvPr/>
        </p:nvPicPr>
        <p:blipFill>
          <a:blip r:embed="rId8"/>
          <a:stretch>
            <a:fillRect/>
          </a:stretch>
        </p:blipFill>
        <p:spPr>
          <a:xfrm>
            <a:off x="15895635" y="8811227"/>
            <a:ext cx="5596833" cy="3200400"/>
          </a:xfrm>
          <a:prstGeom prst="rect">
            <a:avLst/>
          </a:prstGeom>
        </p:spPr>
      </p:pic>
      <p:sp>
        <p:nvSpPr>
          <p:cNvPr id="5" name="TextBox 4">
            <a:extLst>
              <a:ext uri="{FF2B5EF4-FFF2-40B4-BE49-F238E27FC236}">
                <a16:creationId xmlns:a16="http://schemas.microsoft.com/office/drawing/2014/main" id="{20B7DF66-9CF8-B898-6D62-BBCF1A39F875}"/>
              </a:ext>
            </a:extLst>
          </p:cNvPr>
          <p:cNvSpPr txBox="1"/>
          <p:nvPr/>
        </p:nvSpPr>
        <p:spPr>
          <a:xfrm>
            <a:off x="15302656" y="25569128"/>
            <a:ext cx="12981086" cy="2708434"/>
          </a:xfrm>
          <a:prstGeom prst="rect">
            <a:avLst/>
          </a:prstGeom>
          <a:noFill/>
        </p:spPr>
        <p:txBody>
          <a:bodyPr wrap="square" rtlCol="0">
            <a:spAutoFit/>
          </a:bodyPr>
          <a:lstStyle/>
          <a:p>
            <a:pPr marL="457200" indent="-457200" algn="just">
              <a:buFont typeface="Arial" panose="020B0604020202020204" pitchFamily="34" charset="0"/>
              <a:buChar char="•"/>
            </a:pPr>
            <a:r>
              <a:rPr lang="en-US" sz="3400" dirty="0">
                <a:latin typeface="Times New Roman" panose="02020603050405020304" pitchFamily="18" charset="0"/>
                <a:cs typeface="Times New Roman" panose="02020603050405020304" pitchFamily="18" charset="0"/>
              </a:rPr>
              <a:t>Star Lab bit designs served as the inspiration for those created in this research project</a:t>
            </a:r>
          </a:p>
          <a:p>
            <a:pPr marL="457200" indent="-457200" algn="just">
              <a:buFont typeface="Arial" panose="020B0604020202020204" pitchFamily="34" charset="0"/>
              <a:buChar char="•"/>
            </a:pPr>
            <a:r>
              <a:rPr lang="en-US" sz="3400" dirty="0">
                <a:latin typeface="Times New Roman" panose="02020603050405020304" pitchFamily="18" charset="0"/>
                <a:cs typeface="Times New Roman" panose="02020603050405020304" pitchFamily="18" charset="0"/>
              </a:rPr>
              <a:t>Different bit profiles are better suited for different regolith types</a:t>
            </a:r>
          </a:p>
          <a:p>
            <a:pPr marL="457200" indent="-457200" algn="just">
              <a:buFont typeface="Arial" panose="020B0604020202020204" pitchFamily="34" charset="0"/>
              <a:buChar char="•"/>
            </a:pPr>
            <a:r>
              <a:rPr lang="en-US" sz="3400" dirty="0">
                <a:latin typeface="Times New Roman" panose="02020603050405020304" pitchFamily="18" charset="0"/>
                <a:cs typeface="Times New Roman" panose="02020603050405020304" pitchFamily="18" charset="0"/>
              </a:rPr>
              <a:t> Drill bit compatibility has been tested to determine the best geometry for various regolith grain sizes, textures, and locations.</a:t>
            </a:r>
          </a:p>
        </p:txBody>
      </p:sp>
      <p:pic>
        <p:nvPicPr>
          <p:cNvPr id="8" name="Picture 7" descr="A group of black plastic dowels&#10;&#10;Description automatically generated">
            <a:extLst>
              <a:ext uri="{FF2B5EF4-FFF2-40B4-BE49-F238E27FC236}">
                <a16:creationId xmlns:a16="http://schemas.microsoft.com/office/drawing/2014/main" id="{B5AC7ADF-1A31-F7F5-B301-99E114C0C551}"/>
              </a:ext>
            </a:extLst>
          </p:cNvPr>
          <p:cNvPicPr>
            <a:picLocks noChangeAspect="1"/>
          </p:cNvPicPr>
          <p:nvPr/>
        </p:nvPicPr>
        <p:blipFill>
          <a:blip r:embed="rId9"/>
          <a:stretch>
            <a:fillRect/>
          </a:stretch>
        </p:blipFill>
        <p:spPr>
          <a:xfrm>
            <a:off x="24122072" y="28510700"/>
            <a:ext cx="4044297" cy="3633370"/>
          </a:xfrm>
          <a:prstGeom prst="rect">
            <a:avLst/>
          </a:prstGeom>
        </p:spPr>
      </p:pic>
      <p:pic>
        <p:nvPicPr>
          <p:cNvPr id="6" name="Picture 5">
            <a:extLst>
              <a:ext uri="{FF2B5EF4-FFF2-40B4-BE49-F238E27FC236}">
                <a16:creationId xmlns:a16="http://schemas.microsoft.com/office/drawing/2014/main" id="{BF334AF4-C813-E31C-C089-E1CA90FFF55D}"/>
              </a:ext>
            </a:extLst>
          </p:cNvPr>
          <p:cNvPicPr>
            <a:picLocks noChangeAspect="1"/>
          </p:cNvPicPr>
          <p:nvPr/>
        </p:nvPicPr>
        <p:blipFill rotWithShape="1">
          <a:blip r:embed="rId10"/>
          <a:srcRect l="1" r="-651"/>
          <a:stretch/>
        </p:blipFill>
        <p:spPr>
          <a:xfrm>
            <a:off x="22393680" y="8811227"/>
            <a:ext cx="5772689" cy="3200400"/>
          </a:xfrm>
          <a:prstGeom prst="rect">
            <a:avLst/>
          </a:prstGeom>
        </p:spPr>
      </p:pic>
      <p:sp>
        <p:nvSpPr>
          <p:cNvPr id="25" name="TextBox 24">
            <a:extLst>
              <a:ext uri="{FF2B5EF4-FFF2-40B4-BE49-F238E27FC236}">
                <a16:creationId xmlns:a16="http://schemas.microsoft.com/office/drawing/2014/main" id="{C0E7DF01-7000-59ED-3B3A-43278EEF79EE}"/>
              </a:ext>
            </a:extLst>
          </p:cNvPr>
          <p:cNvSpPr txBox="1"/>
          <p:nvPr/>
        </p:nvSpPr>
        <p:spPr>
          <a:xfrm>
            <a:off x="29488032" y="19447760"/>
            <a:ext cx="13763744" cy="4278094"/>
          </a:xfrm>
          <a:prstGeom prst="rect">
            <a:avLst/>
          </a:prstGeom>
          <a:noFill/>
        </p:spPr>
        <p:txBody>
          <a:bodyPr wrap="square" rtlCol="0">
            <a:spAutoFit/>
          </a:bodyPr>
          <a:lstStyle/>
          <a:p>
            <a:pPr marL="457200" indent="-457200" algn="just">
              <a:buFont typeface="Arial" panose="020B0604020202020204" pitchFamily="34" charset="0"/>
              <a:buChar char="•"/>
            </a:pPr>
            <a:r>
              <a:rPr lang="en-US" sz="3400" dirty="0">
                <a:latin typeface="Times New Roman" panose="02020603050405020304" pitchFamily="18" charset="0"/>
                <a:cs typeface="Times New Roman" panose="02020603050405020304" pitchFamily="18" charset="0"/>
              </a:rPr>
              <a:t>Laboratory tests for LHS-1 include specific gravity, particle size analysis, and tri-axial testing</a:t>
            </a:r>
          </a:p>
          <a:p>
            <a:pPr marL="457200" indent="-457200" algn="just">
              <a:buFont typeface="Arial" panose="020B0604020202020204" pitchFamily="34" charset="0"/>
              <a:buChar char="•"/>
            </a:pPr>
            <a:r>
              <a:rPr lang="en-US" sz="3400" dirty="0">
                <a:latin typeface="Times New Roman" panose="02020603050405020304" pitchFamily="18" charset="0"/>
                <a:cs typeface="Times New Roman" panose="02020603050405020304" pitchFamily="18" charset="0"/>
              </a:rPr>
              <a:t>Simulant oven-dried and moistened with 1, 3, 5, and 12 percent water content by mass and molded in aluminum containers (Dreyer et al. 2018)</a:t>
            </a:r>
          </a:p>
          <a:p>
            <a:pPr marL="457200" indent="-457200" algn="just">
              <a:buFont typeface="Arial" panose="020B0604020202020204" pitchFamily="34" charset="0"/>
              <a:buChar char="•"/>
            </a:pPr>
            <a:r>
              <a:rPr lang="en-US" sz="3400" dirty="0">
                <a:latin typeface="Times New Roman" panose="02020603050405020304" pitchFamily="18" charset="0"/>
                <a:cs typeface="Times New Roman" panose="02020603050405020304" pitchFamily="18" charset="0"/>
              </a:rPr>
              <a:t>Temperature probe inserted into the tops of the specimen to monitor the internal temperature of the regolith</a:t>
            </a:r>
          </a:p>
          <a:p>
            <a:pPr marL="457200" indent="-457200" algn="just">
              <a:buFont typeface="Arial" panose="020B0604020202020204" pitchFamily="34" charset="0"/>
              <a:buChar char="•"/>
            </a:pPr>
            <a:r>
              <a:rPr lang="en-US" sz="3400" dirty="0">
                <a:latin typeface="Times New Roman" panose="02020603050405020304" pitchFamily="18" charset="0"/>
                <a:cs typeface="Times New Roman" panose="02020603050405020304" pitchFamily="18" charset="0"/>
              </a:rPr>
              <a:t>Specimens placed in a freezer to pre-cool them to -20 </a:t>
            </a:r>
            <a:r>
              <a:rPr lang="en-US" sz="3400" b="0" i="0" dirty="0">
                <a:effectLst/>
                <a:latin typeface="Times New Roman" panose="02020603050405020304" pitchFamily="18" charset="0"/>
                <a:cs typeface="Times New Roman" panose="02020603050405020304" pitchFamily="18" charset="0"/>
              </a:rPr>
              <a:t>°C before being transferred to a </a:t>
            </a:r>
            <a:r>
              <a:rPr lang="en-US" sz="3400" dirty="0">
                <a:latin typeface="Times New Roman" panose="02020603050405020304" pitchFamily="18" charset="0"/>
                <a:cs typeface="Times New Roman" panose="02020603050405020304" pitchFamily="18" charset="0"/>
              </a:rPr>
              <a:t>liquid nitrogen bath to reduce the temperature to -196 </a:t>
            </a:r>
            <a:r>
              <a:rPr lang="en-US" sz="3400" b="0" i="0" dirty="0">
                <a:effectLst/>
                <a:latin typeface="Times New Roman" panose="02020603050405020304" pitchFamily="18" charset="0"/>
                <a:cs typeface="Times New Roman" panose="02020603050405020304" pitchFamily="18" charset="0"/>
              </a:rPr>
              <a:t>°C</a:t>
            </a:r>
            <a:endParaRPr lang="en-US" sz="3400" dirty="0">
              <a:latin typeface="Times New Roman" panose="020206030504050203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id="{138B69AD-EE93-C7AD-8EC0-23B996E3A366}"/>
              </a:ext>
            </a:extLst>
          </p:cNvPr>
          <p:cNvPicPr>
            <a:picLocks noChangeAspect="1"/>
          </p:cNvPicPr>
          <p:nvPr/>
        </p:nvPicPr>
        <p:blipFill rotWithShape="1">
          <a:blip r:embed="rId11"/>
          <a:srcRect l="3563" t="1086" r="-971" b="-1633"/>
          <a:stretch/>
        </p:blipFill>
        <p:spPr>
          <a:xfrm>
            <a:off x="11525233" y="15165681"/>
            <a:ext cx="2444400" cy="5073655"/>
          </a:xfrm>
          <a:prstGeom prst="rect">
            <a:avLst/>
          </a:prstGeom>
        </p:spPr>
      </p:pic>
      <p:pic>
        <p:nvPicPr>
          <p:cNvPr id="29" name="Picture 28">
            <a:extLst>
              <a:ext uri="{FF2B5EF4-FFF2-40B4-BE49-F238E27FC236}">
                <a16:creationId xmlns:a16="http://schemas.microsoft.com/office/drawing/2014/main" id="{E5D6AE28-20F7-66F4-E9C3-999E47672ADB}"/>
              </a:ext>
            </a:extLst>
          </p:cNvPr>
          <p:cNvPicPr>
            <a:picLocks noChangeAspect="1"/>
          </p:cNvPicPr>
          <p:nvPr/>
        </p:nvPicPr>
        <p:blipFill rotWithShape="1">
          <a:blip r:embed="rId12"/>
          <a:srcRect l="48002" t="10799" r="22964" b="1859"/>
          <a:stretch/>
        </p:blipFill>
        <p:spPr>
          <a:xfrm>
            <a:off x="30002069" y="7187399"/>
            <a:ext cx="2992723" cy="3782723"/>
          </a:xfrm>
          <a:prstGeom prst="rect">
            <a:avLst/>
          </a:prstGeom>
        </p:spPr>
      </p:pic>
      <p:pic>
        <p:nvPicPr>
          <p:cNvPr id="28" name="Picture 27" descr="A diagram of a machine in water&#10;&#10;Description automatically generated">
            <a:extLst>
              <a:ext uri="{FF2B5EF4-FFF2-40B4-BE49-F238E27FC236}">
                <a16:creationId xmlns:a16="http://schemas.microsoft.com/office/drawing/2014/main" id="{12E4053E-657A-0D92-AE0C-E2D4B66E4B17}"/>
              </a:ext>
            </a:extLst>
          </p:cNvPr>
          <p:cNvPicPr>
            <a:picLocks noChangeAspect="1"/>
          </p:cNvPicPr>
          <p:nvPr/>
        </p:nvPicPr>
        <p:blipFill rotWithShape="1">
          <a:blip r:embed="rId13"/>
          <a:srcRect l="40178" t="-739" r="-221" b="56818"/>
          <a:stretch/>
        </p:blipFill>
        <p:spPr>
          <a:xfrm>
            <a:off x="10549335" y="23782865"/>
            <a:ext cx="3300688" cy="2215873"/>
          </a:xfrm>
          <a:prstGeom prst="rect">
            <a:avLst/>
          </a:prstGeom>
        </p:spPr>
      </p:pic>
      <p:pic>
        <p:nvPicPr>
          <p:cNvPr id="32" name="Picture 31" descr="A diagram of a machine in water&#10;&#10;Description automatically generated">
            <a:extLst>
              <a:ext uri="{FF2B5EF4-FFF2-40B4-BE49-F238E27FC236}">
                <a16:creationId xmlns:a16="http://schemas.microsoft.com/office/drawing/2014/main" id="{67CD0FB6-F1EA-D382-DE72-7CE674933C4B}"/>
              </a:ext>
            </a:extLst>
          </p:cNvPr>
          <p:cNvPicPr>
            <a:picLocks noChangeAspect="1"/>
          </p:cNvPicPr>
          <p:nvPr/>
        </p:nvPicPr>
        <p:blipFill rotWithShape="1">
          <a:blip r:embed="rId13"/>
          <a:srcRect l="459" t="38995" r="63702" b="11401"/>
          <a:stretch/>
        </p:blipFill>
        <p:spPr>
          <a:xfrm>
            <a:off x="11534718" y="20691265"/>
            <a:ext cx="2315305" cy="3023586"/>
          </a:xfrm>
          <a:prstGeom prst="rect">
            <a:avLst/>
          </a:prstGeom>
        </p:spPr>
      </p:pic>
      <p:pic>
        <p:nvPicPr>
          <p:cNvPr id="35" name="Picture 34" descr="A diagram of a receding valve and a receding valve&#10;&#10;Description automatically generated">
            <a:extLst>
              <a:ext uri="{FF2B5EF4-FFF2-40B4-BE49-F238E27FC236}">
                <a16:creationId xmlns:a16="http://schemas.microsoft.com/office/drawing/2014/main" id="{E24A8246-45E3-C8CA-7D54-697B8C80D7E5}"/>
              </a:ext>
            </a:extLst>
          </p:cNvPr>
          <p:cNvPicPr>
            <a:picLocks noChangeAspect="1"/>
          </p:cNvPicPr>
          <p:nvPr/>
        </p:nvPicPr>
        <p:blipFill rotWithShape="1">
          <a:blip r:embed="rId14"/>
          <a:srcRect l="1745" t="3392" r="52782" b="-251"/>
          <a:stretch/>
        </p:blipFill>
        <p:spPr>
          <a:xfrm>
            <a:off x="10935291" y="29337791"/>
            <a:ext cx="2918757" cy="2450563"/>
          </a:xfrm>
          <a:prstGeom prst="rect">
            <a:avLst/>
          </a:prstGeom>
        </p:spPr>
      </p:pic>
      <p:sp>
        <p:nvSpPr>
          <p:cNvPr id="36" name="TextBox 35">
            <a:extLst>
              <a:ext uri="{FF2B5EF4-FFF2-40B4-BE49-F238E27FC236}">
                <a16:creationId xmlns:a16="http://schemas.microsoft.com/office/drawing/2014/main" id="{8F331D88-D48F-4692-59F6-CDB3ECA3080E}"/>
              </a:ext>
            </a:extLst>
          </p:cNvPr>
          <p:cNvSpPr txBox="1"/>
          <p:nvPr/>
        </p:nvSpPr>
        <p:spPr>
          <a:xfrm>
            <a:off x="550215" y="20774525"/>
            <a:ext cx="9671383" cy="58477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3400" b="1" dirty="0">
                <a:latin typeface="Times New Roman"/>
                <a:cs typeface="Segoe UI"/>
              </a:rPr>
              <a:t>Razor Clams - Self-Burrowing Out Robot (SBOR) </a:t>
            </a:r>
            <a:r>
              <a:rPr lang="en-US" sz="3400" dirty="0">
                <a:latin typeface="Times New Roman"/>
                <a:cs typeface="Segoe UI"/>
              </a:rPr>
              <a:t>​</a:t>
            </a:r>
            <a:endParaRPr lang="en-US" dirty="0"/>
          </a:p>
          <a:p>
            <a:pPr marL="457200" indent="-457200" algn="just">
              <a:buFont typeface="Arial"/>
              <a:buChar char="•"/>
            </a:pPr>
            <a:r>
              <a:rPr lang="en-US" sz="3400" dirty="0">
                <a:latin typeface="Times New Roman"/>
                <a:cs typeface="Segoe UI"/>
              </a:rPr>
              <a:t>Two shell valves contract and expand to anchor and a fleshy foot that extends to burrow into the sand </a:t>
            </a:r>
          </a:p>
          <a:p>
            <a:pPr marL="457200" indent="-457200" algn="just">
              <a:buFont typeface="Arial"/>
              <a:buChar char="•"/>
            </a:pPr>
            <a:r>
              <a:rPr lang="en-US" sz="3400" dirty="0">
                <a:latin typeface="Times New Roman"/>
                <a:cs typeface="Segoe UI"/>
              </a:rPr>
              <a:t>The "foot" inflates as additional anchoring mechanism in downward motion.​</a:t>
            </a:r>
          </a:p>
          <a:p>
            <a:pPr marL="457200" indent="-457200" algn="just">
              <a:buFont typeface="Arial"/>
              <a:buChar char="•"/>
            </a:pPr>
            <a:r>
              <a:rPr lang="en-US" sz="3400" dirty="0">
                <a:latin typeface="Times New Roman"/>
              </a:rPr>
              <a:t>SBOR uses a fiber-reinforced silicone tube that mimics the opening and closing motion of a razor clam’s shell</a:t>
            </a:r>
            <a:endParaRPr lang="en-US" sz="3600" dirty="0">
              <a:latin typeface="Franklin Gothic Book" panose="020B0503020102020204"/>
            </a:endParaRPr>
          </a:p>
          <a:p>
            <a:pPr marL="457200" indent="-457200" algn="just">
              <a:buFont typeface="Arial"/>
              <a:buChar char="•"/>
            </a:pPr>
            <a:r>
              <a:rPr lang="en-US" sz="3400" dirty="0">
                <a:latin typeface="Times New Roman"/>
              </a:rPr>
              <a:t>The extension and contraction of the foot pulls the mechanism down​wards</a:t>
            </a:r>
            <a:endParaRPr lang="en-US" sz="8600" dirty="0"/>
          </a:p>
        </p:txBody>
      </p:sp>
      <p:sp>
        <p:nvSpPr>
          <p:cNvPr id="38" name="AutoShape 2" descr="img">
            <a:extLst>
              <a:ext uri="{FF2B5EF4-FFF2-40B4-BE49-F238E27FC236}">
                <a16:creationId xmlns:a16="http://schemas.microsoft.com/office/drawing/2014/main" id="{31E20ACE-C555-759C-4A00-A9C10C91A5AC}"/>
              </a:ext>
            </a:extLst>
          </p:cNvPr>
          <p:cNvSpPr>
            <a:spLocks noChangeAspect="1" noChangeArrowheads="1"/>
          </p:cNvSpPr>
          <p:nvPr/>
        </p:nvSpPr>
        <p:spPr bwMode="auto">
          <a:xfrm>
            <a:off x="21793199" y="16306799"/>
            <a:ext cx="8935453" cy="893545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5" name="Picture 44">
            <a:extLst>
              <a:ext uri="{FF2B5EF4-FFF2-40B4-BE49-F238E27FC236}">
                <a16:creationId xmlns:a16="http://schemas.microsoft.com/office/drawing/2014/main" id="{CEEFB855-53DD-8B6D-F01B-1E3971BA1D66}"/>
              </a:ext>
            </a:extLst>
          </p:cNvPr>
          <p:cNvPicPr>
            <a:picLocks noChangeAspect="1"/>
          </p:cNvPicPr>
          <p:nvPr/>
        </p:nvPicPr>
        <p:blipFill rotWithShape="1">
          <a:blip r:embed="rId15"/>
          <a:srcRect l="6768" t="17540" r="4834" b="6073"/>
          <a:stretch/>
        </p:blipFill>
        <p:spPr>
          <a:xfrm>
            <a:off x="15275439" y="18028190"/>
            <a:ext cx="3048246" cy="2286000"/>
          </a:xfrm>
          <a:prstGeom prst="rect">
            <a:avLst/>
          </a:prstGeom>
          <a:ln w="38100">
            <a:solidFill>
              <a:schemeClr val="tx2"/>
            </a:solidFill>
          </a:ln>
        </p:spPr>
      </p:pic>
      <p:pic>
        <p:nvPicPr>
          <p:cNvPr id="47" name="Picture 46">
            <a:extLst>
              <a:ext uri="{FF2B5EF4-FFF2-40B4-BE49-F238E27FC236}">
                <a16:creationId xmlns:a16="http://schemas.microsoft.com/office/drawing/2014/main" id="{162E1B9B-886E-1854-2FF1-029CD9B44592}"/>
              </a:ext>
            </a:extLst>
          </p:cNvPr>
          <p:cNvPicPr>
            <a:picLocks noChangeAspect="1"/>
          </p:cNvPicPr>
          <p:nvPr/>
        </p:nvPicPr>
        <p:blipFill rotWithShape="1">
          <a:blip r:embed="rId16"/>
          <a:srcRect l="4407" t="-2147" r="2312" b="2147"/>
          <a:stretch/>
        </p:blipFill>
        <p:spPr>
          <a:xfrm>
            <a:off x="25590850" y="18060382"/>
            <a:ext cx="3048246" cy="2286001"/>
          </a:xfrm>
          <a:prstGeom prst="rect">
            <a:avLst/>
          </a:prstGeom>
          <a:ln w="38100">
            <a:solidFill>
              <a:schemeClr val="tx1"/>
            </a:solidFill>
          </a:ln>
        </p:spPr>
      </p:pic>
      <p:pic>
        <p:nvPicPr>
          <p:cNvPr id="49" name="Picture 48">
            <a:extLst>
              <a:ext uri="{FF2B5EF4-FFF2-40B4-BE49-F238E27FC236}">
                <a16:creationId xmlns:a16="http://schemas.microsoft.com/office/drawing/2014/main" id="{C83DA28A-65E3-4708-928C-E360AF91FF0B}"/>
              </a:ext>
            </a:extLst>
          </p:cNvPr>
          <p:cNvPicPr>
            <a:picLocks noChangeAspect="1"/>
          </p:cNvPicPr>
          <p:nvPr/>
        </p:nvPicPr>
        <p:blipFill rotWithShape="1">
          <a:blip r:embed="rId17"/>
          <a:srcRect l="4392"/>
          <a:stretch/>
        </p:blipFill>
        <p:spPr>
          <a:xfrm>
            <a:off x="15291636" y="20461219"/>
            <a:ext cx="3048246" cy="2286000"/>
          </a:xfrm>
          <a:prstGeom prst="rect">
            <a:avLst/>
          </a:prstGeom>
          <a:ln w="38100">
            <a:solidFill>
              <a:schemeClr val="tx1"/>
            </a:solidFill>
          </a:ln>
        </p:spPr>
      </p:pic>
      <p:pic>
        <p:nvPicPr>
          <p:cNvPr id="56" name="Picture 55">
            <a:extLst>
              <a:ext uri="{FF2B5EF4-FFF2-40B4-BE49-F238E27FC236}">
                <a16:creationId xmlns:a16="http://schemas.microsoft.com/office/drawing/2014/main" id="{F6ADE3D4-D1F3-984B-5F08-FEDCBA093C00}"/>
              </a:ext>
            </a:extLst>
          </p:cNvPr>
          <p:cNvPicPr>
            <a:picLocks noChangeAspect="1"/>
          </p:cNvPicPr>
          <p:nvPr/>
        </p:nvPicPr>
        <p:blipFill rotWithShape="1">
          <a:blip r:embed="rId18"/>
          <a:srcRect l="5002" t="8094" r="3880" b="8084"/>
          <a:stretch/>
        </p:blipFill>
        <p:spPr>
          <a:xfrm>
            <a:off x="25590850" y="20474733"/>
            <a:ext cx="3048246" cy="2286000"/>
          </a:xfrm>
          <a:prstGeom prst="rect">
            <a:avLst/>
          </a:prstGeom>
          <a:ln w="38100">
            <a:solidFill>
              <a:schemeClr val="tx1"/>
            </a:solidFill>
          </a:ln>
        </p:spPr>
      </p:pic>
      <p:pic>
        <p:nvPicPr>
          <p:cNvPr id="64" name="Picture 63">
            <a:extLst>
              <a:ext uri="{FF2B5EF4-FFF2-40B4-BE49-F238E27FC236}">
                <a16:creationId xmlns:a16="http://schemas.microsoft.com/office/drawing/2014/main" id="{2D2C5D92-2233-1842-98A1-F5089BEF3AE9}"/>
              </a:ext>
            </a:extLst>
          </p:cNvPr>
          <p:cNvPicPr>
            <a:picLocks noChangeAspect="1"/>
          </p:cNvPicPr>
          <p:nvPr/>
        </p:nvPicPr>
        <p:blipFill rotWithShape="1">
          <a:blip r:embed="rId19"/>
          <a:srcRect l="6413" r="4691"/>
          <a:stretch/>
        </p:blipFill>
        <p:spPr>
          <a:xfrm>
            <a:off x="15291636" y="22926400"/>
            <a:ext cx="3048246" cy="2286000"/>
          </a:xfrm>
          <a:prstGeom prst="rect">
            <a:avLst/>
          </a:prstGeom>
          <a:ln w="38100">
            <a:solidFill>
              <a:schemeClr val="tx1"/>
            </a:solidFill>
          </a:ln>
        </p:spPr>
      </p:pic>
      <p:pic>
        <p:nvPicPr>
          <p:cNvPr id="66" name="Picture 65">
            <a:extLst>
              <a:ext uri="{FF2B5EF4-FFF2-40B4-BE49-F238E27FC236}">
                <a16:creationId xmlns:a16="http://schemas.microsoft.com/office/drawing/2014/main" id="{753313C3-9CB5-617D-DAC6-0DCCB2736749}"/>
              </a:ext>
            </a:extLst>
          </p:cNvPr>
          <p:cNvPicPr>
            <a:picLocks noChangeAspect="1"/>
          </p:cNvPicPr>
          <p:nvPr/>
        </p:nvPicPr>
        <p:blipFill rotWithShape="1">
          <a:blip r:embed="rId20"/>
          <a:srcRect l="2817"/>
          <a:stretch/>
        </p:blipFill>
        <p:spPr>
          <a:xfrm>
            <a:off x="25590850" y="22911094"/>
            <a:ext cx="3048246" cy="2286000"/>
          </a:xfrm>
          <a:prstGeom prst="rect">
            <a:avLst/>
          </a:prstGeom>
          <a:ln w="38100">
            <a:solidFill>
              <a:schemeClr val="tx1"/>
            </a:solidFill>
          </a:ln>
        </p:spPr>
      </p:pic>
      <p:sp>
        <p:nvSpPr>
          <p:cNvPr id="72" name="TextBox 71">
            <a:extLst>
              <a:ext uri="{FF2B5EF4-FFF2-40B4-BE49-F238E27FC236}">
                <a16:creationId xmlns:a16="http://schemas.microsoft.com/office/drawing/2014/main" id="{0FC20C09-9498-5098-C412-BCED8F5A2D67}"/>
              </a:ext>
            </a:extLst>
          </p:cNvPr>
          <p:cNvSpPr txBox="1"/>
          <p:nvPr/>
        </p:nvSpPr>
        <p:spPr>
          <a:xfrm>
            <a:off x="15427913" y="17316871"/>
            <a:ext cx="2743297" cy="615553"/>
          </a:xfrm>
          <a:prstGeom prst="rect">
            <a:avLst/>
          </a:prstGeom>
          <a:noFill/>
        </p:spPr>
        <p:txBody>
          <a:bodyPr wrap="square" rtlCol="0">
            <a:spAutoFit/>
          </a:bodyPr>
          <a:lstStyle/>
          <a:p>
            <a:pPr algn="ctr"/>
            <a:r>
              <a:rPr lang="en-US" sz="3400" b="1" u="sng" dirty="0">
                <a:latin typeface="Times New Roman" panose="02020603050405020304" pitchFamily="18" charset="0"/>
                <a:cs typeface="Times New Roman" panose="02020603050405020304" pitchFamily="18" charset="0"/>
              </a:rPr>
              <a:t>Old Design</a:t>
            </a:r>
          </a:p>
        </p:txBody>
      </p:sp>
      <p:sp>
        <p:nvSpPr>
          <p:cNvPr id="73" name="TextBox 72">
            <a:extLst>
              <a:ext uri="{FF2B5EF4-FFF2-40B4-BE49-F238E27FC236}">
                <a16:creationId xmlns:a16="http://schemas.microsoft.com/office/drawing/2014/main" id="{2A06440A-5C83-8CB5-CBA4-7B9F2957B30F}"/>
              </a:ext>
            </a:extLst>
          </p:cNvPr>
          <p:cNvSpPr txBox="1"/>
          <p:nvPr/>
        </p:nvSpPr>
        <p:spPr>
          <a:xfrm>
            <a:off x="25723712" y="17301956"/>
            <a:ext cx="2743297" cy="615553"/>
          </a:xfrm>
          <a:prstGeom prst="rect">
            <a:avLst/>
          </a:prstGeom>
          <a:noFill/>
        </p:spPr>
        <p:txBody>
          <a:bodyPr wrap="square" rtlCol="0">
            <a:spAutoFit/>
          </a:bodyPr>
          <a:lstStyle/>
          <a:p>
            <a:pPr algn="ctr"/>
            <a:r>
              <a:rPr lang="en-US" sz="3400" b="1" u="sng" dirty="0">
                <a:latin typeface="Times New Roman" panose="02020603050405020304" pitchFamily="18" charset="0"/>
                <a:cs typeface="Times New Roman" panose="02020603050405020304" pitchFamily="18" charset="0"/>
              </a:rPr>
              <a:t>New Design</a:t>
            </a:r>
          </a:p>
        </p:txBody>
      </p:sp>
      <p:sp>
        <p:nvSpPr>
          <p:cNvPr id="75" name="TextBox 74">
            <a:extLst>
              <a:ext uri="{FF2B5EF4-FFF2-40B4-BE49-F238E27FC236}">
                <a16:creationId xmlns:a16="http://schemas.microsoft.com/office/drawing/2014/main" id="{D9092AD9-B8F2-1830-9C4B-427054594FD0}"/>
              </a:ext>
            </a:extLst>
          </p:cNvPr>
          <p:cNvSpPr txBox="1"/>
          <p:nvPr/>
        </p:nvSpPr>
        <p:spPr>
          <a:xfrm>
            <a:off x="29492456" y="11120313"/>
            <a:ext cx="6968192" cy="3754874"/>
          </a:xfrm>
          <a:prstGeom prst="rect">
            <a:avLst/>
          </a:prstGeom>
          <a:noFill/>
        </p:spPr>
        <p:txBody>
          <a:bodyPr wrap="square" rtlCol="0">
            <a:spAutoFit/>
          </a:bodyPr>
          <a:lstStyle/>
          <a:p>
            <a:pPr marL="457200" indent="-457200" algn="just">
              <a:buFont typeface="Arial" panose="020B0604020202020204" pitchFamily="34" charset="0"/>
              <a:buChar char="•"/>
            </a:pPr>
            <a:r>
              <a:rPr lang="en-US" sz="3400" dirty="0">
                <a:latin typeface="Times New Roman" panose="02020603050405020304" pitchFamily="18" charset="0"/>
                <a:cs typeface="Times New Roman" panose="02020603050405020304" pitchFamily="18" charset="0"/>
              </a:rPr>
              <a:t>Lunar Highland Simulant 1 (LHS-1) calibrated using EDEM discrete element modeling </a:t>
            </a:r>
          </a:p>
          <a:p>
            <a:pPr marL="457200" indent="-457200" algn="just">
              <a:buFont typeface="Arial" panose="020B0604020202020204" pitchFamily="34" charset="0"/>
              <a:buChar char="•"/>
            </a:pPr>
            <a:r>
              <a:rPr lang="en-US" sz="3400" dirty="0">
                <a:latin typeface="Times New Roman" panose="02020603050405020304" pitchFamily="18" charset="0"/>
                <a:cs typeface="Times New Roman" panose="02020603050405020304" pitchFamily="18" charset="0"/>
              </a:rPr>
              <a:t>Common geotechnical tests performed include angle of repose and bulk density testing</a:t>
            </a:r>
          </a:p>
          <a:p>
            <a:pPr algn="just"/>
            <a:endParaRPr lang="en-US" sz="3400" dirty="0">
              <a:latin typeface="Times New Roman" panose="02020603050405020304" pitchFamily="18" charset="0"/>
              <a:cs typeface="Times New Roman" panose="02020603050405020304" pitchFamily="18" charset="0"/>
            </a:endParaRPr>
          </a:p>
        </p:txBody>
      </p:sp>
      <p:pic>
        <p:nvPicPr>
          <p:cNvPr id="79" name="Picture 78">
            <a:extLst>
              <a:ext uri="{FF2B5EF4-FFF2-40B4-BE49-F238E27FC236}">
                <a16:creationId xmlns:a16="http://schemas.microsoft.com/office/drawing/2014/main" id="{26248947-EFC0-7FFB-B280-0C50E87DB345}"/>
              </a:ext>
            </a:extLst>
          </p:cNvPr>
          <p:cNvPicPr>
            <a:picLocks noChangeAspect="1"/>
          </p:cNvPicPr>
          <p:nvPr/>
        </p:nvPicPr>
        <p:blipFill>
          <a:blip r:embed="rId21"/>
          <a:stretch>
            <a:fillRect/>
          </a:stretch>
        </p:blipFill>
        <p:spPr>
          <a:xfrm>
            <a:off x="17910870" y="13638339"/>
            <a:ext cx="9986837" cy="1598177"/>
          </a:xfrm>
          <a:prstGeom prst="rect">
            <a:avLst/>
          </a:prstGeom>
        </p:spPr>
      </p:pic>
      <p:sp>
        <p:nvSpPr>
          <p:cNvPr id="80" name="TextBox 79">
            <a:extLst>
              <a:ext uri="{FF2B5EF4-FFF2-40B4-BE49-F238E27FC236}">
                <a16:creationId xmlns:a16="http://schemas.microsoft.com/office/drawing/2014/main" id="{BF72ED7B-7FAF-AE2B-4F71-1ADB9A4F4FBD}"/>
              </a:ext>
            </a:extLst>
          </p:cNvPr>
          <p:cNvSpPr txBox="1"/>
          <p:nvPr/>
        </p:nvSpPr>
        <p:spPr>
          <a:xfrm>
            <a:off x="36719828" y="11138918"/>
            <a:ext cx="6558298" cy="3231654"/>
          </a:xfrm>
          <a:prstGeom prst="rect">
            <a:avLst/>
          </a:prstGeom>
          <a:noFill/>
        </p:spPr>
        <p:txBody>
          <a:bodyPr wrap="square" rtlCol="0">
            <a:spAutoFit/>
          </a:bodyPr>
          <a:lstStyle/>
          <a:p>
            <a:pPr marL="457200" indent="-457200" algn="just">
              <a:buFont typeface="Arial" panose="020B0604020202020204" pitchFamily="34" charset="0"/>
              <a:buChar char="•"/>
            </a:pPr>
            <a:r>
              <a:rPr lang="en-US" sz="3400" dirty="0">
                <a:latin typeface="Times New Roman" panose="02020603050405020304" pitchFamily="18" charset="0"/>
                <a:cs typeface="Times New Roman" panose="02020603050405020304" pitchFamily="18" charset="0"/>
              </a:rPr>
              <a:t>ADAMS was used to simulate motion and interaction of the drill with the EDEM simulation</a:t>
            </a:r>
          </a:p>
          <a:p>
            <a:pPr marL="457200" indent="-457200" algn="just">
              <a:buFont typeface="Arial" panose="020B0604020202020204" pitchFamily="34" charset="0"/>
              <a:buChar char="•"/>
            </a:pPr>
            <a:r>
              <a:rPr lang="en-US" sz="3400" dirty="0">
                <a:latin typeface="Times New Roman" panose="02020603050405020304" pitchFamily="18" charset="0"/>
                <a:cs typeface="Times New Roman" panose="02020603050405020304" pitchFamily="18" charset="0"/>
              </a:rPr>
              <a:t>Data from software coupling shows how the drill will interact with regolith on the Moon</a:t>
            </a:r>
          </a:p>
        </p:txBody>
      </p:sp>
      <p:sp>
        <p:nvSpPr>
          <p:cNvPr id="85" name="TextBox 84">
            <a:extLst>
              <a:ext uri="{FF2B5EF4-FFF2-40B4-BE49-F238E27FC236}">
                <a16:creationId xmlns:a16="http://schemas.microsoft.com/office/drawing/2014/main" id="{5155441F-80F3-7F98-C99A-9712ADD9BC18}"/>
              </a:ext>
            </a:extLst>
          </p:cNvPr>
          <p:cNvSpPr txBox="1"/>
          <p:nvPr/>
        </p:nvSpPr>
        <p:spPr>
          <a:xfrm>
            <a:off x="18664428" y="18522874"/>
            <a:ext cx="6675054" cy="6370975"/>
          </a:xfrm>
          <a:prstGeom prst="rect">
            <a:avLst/>
          </a:prstGeom>
          <a:noFill/>
        </p:spPr>
        <p:txBody>
          <a:bodyPr wrap="square" rtlCol="0">
            <a:spAutoFit/>
          </a:bodyPr>
          <a:lstStyle/>
          <a:p>
            <a:pPr algn="just"/>
            <a:r>
              <a:rPr lang="en-US" sz="3400" dirty="0">
                <a:latin typeface="Times New Roman" panose="02020603050405020304" pitchFamily="18" charset="0"/>
                <a:cs typeface="Times New Roman" panose="02020603050405020304" pitchFamily="18" charset="0"/>
              </a:rPr>
              <a:t>Modifications made to the Star Lab design reduce the number of small components that may possibly fail if deployed in the harsh lunar environment. These include:</a:t>
            </a:r>
          </a:p>
          <a:p>
            <a:pPr marL="457200" indent="-457200" algn="just">
              <a:buFont typeface="Arial" panose="020B0604020202020204" pitchFamily="34" charset="0"/>
              <a:buChar char="•"/>
            </a:pPr>
            <a:r>
              <a:rPr lang="en-US" sz="3400" dirty="0">
                <a:latin typeface="Times New Roman" panose="02020603050405020304" pitchFamily="18" charset="0"/>
                <a:cs typeface="Times New Roman" panose="02020603050405020304" pitchFamily="18" charset="0"/>
              </a:rPr>
              <a:t>Replacing the end cam with a barrel cam and springs to eliminate small pins and minimize shear forces </a:t>
            </a:r>
          </a:p>
          <a:p>
            <a:pPr marL="457200" indent="-457200" algn="just">
              <a:buFont typeface="Arial" panose="020B0604020202020204" pitchFamily="34" charset="0"/>
              <a:buChar char="•"/>
            </a:pPr>
            <a:r>
              <a:rPr lang="en-US" sz="3400" dirty="0">
                <a:latin typeface="Times New Roman" panose="02020603050405020304" pitchFamily="18" charset="0"/>
                <a:cs typeface="Times New Roman" panose="02020603050405020304" pitchFamily="18" charset="0"/>
              </a:rPr>
              <a:t>Increasing the size of the rollers </a:t>
            </a:r>
          </a:p>
          <a:p>
            <a:pPr marL="457200" indent="-457200" algn="just">
              <a:buFont typeface="Arial" panose="020B0604020202020204" pitchFamily="34" charset="0"/>
              <a:buChar char="•"/>
            </a:pPr>
            <a:r>
              <a:rPr lang="en-US" sz="3400" dirty="0">
                <a:latin typeface="Times New Roman" panose="02020603050405020304" pitchFamily="18" charset="0"/>
                <a:cs typeface="Times New Roman" panose="02020603050405020304" pitchFamily="18" charset="0"/>
              </a:rPr>
              <a:t>Allowing for greater ease of drill bit replacement</a:t>
            </a:r>
          </a:p>
        </p:txBody>
      </p:sp>
      <p:pic>
        <p:nvPicPr>
          <p:cNvPr id="2" name="Picture 1" descr="An orange and purple logo&#10;&#10;Description automatically generated">
            <a:extLst>
              <a:ext uri="{FF2B5EF4-FFF2-40B4-BE49-F238E27FC236}">
                <a16:creationId xmlns:a16="http://schemas.microsoft.com/office/drawing/2014/main" id="{A966F615-B1F7-A018-6784-80C81A6F05A0}"/>
              </a:ext>
            </a:extLst>
          </p:cNvPr>
          <p:cNvPicPr>
            <a:picLocks noChangeAspect="1"/>
          </p:cNvPicPr>
          <p:nvPr/>
        </p:nvPicPr>
        <p:blipFill>
          <a:blip r:embed="rId22"/>
          <a:stretch>
            <a:fillRect/>
          </a:stretch>
        </p:blipFill>
        <p:spPr>
          <a:xfrm>
            <a:off x="32722747" y="2046954"/>
            <a:ext cx="5520547" cy="1614543"/>
          </a:xfrm>
          <a:prstGeom prst="rect">
            <a:avLst/>
          </a:prstGeom>
        </p:spPr>
      </p:pic>
      <p:pic>
        <p:nvPicPr>
          <p:cNvPr id="86" name="Picture 6">
            <a:extLst>
              <a:ext uri="{FF2B5EF4-FFF2-40B4-BE49-F238E27FC236}">
                <a16:creationId xmlns:a16="http://schemas.microsoft.com/office/drawing/2014/main" id="{0A68E077-ADE0-5512-8B7B-A7AB41D21E06}"/>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9416887" y="15624804"/>
            <a:ext cx="5779316" cy="378794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 stack of food containers on a green surface&#10;&#10;Description automatically generated">
            <a:extLst>
              <a:ext uri="{FF2B5EF4-FFF2-40B4-BE49-F238E27FC236}">
                <a16:creationId xmlns:a16="http://schemas.microsoft.com/office/drawing/2014/main" id="{FB52419F-B71C-D9DB-36C8-65D4FD2B61F7}"/>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0321197" y="16692408"/>
            <a:ext cx="1196776" cy="213452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A pile of white powder&#10;&#10;Description automatically generated">
            <a:extLst>
              <a:ext uri="{FF2B5EF4-FFF2-40B4-BE49-F238E27FC236}">
                <a16:creationId xmlns:a16="http://schemas.microsoft.com/office/drawing/2014/main" id="{850F8CA6-8B47-A7B0-85CC-D43F04402C3D}"/>
              </a:ext>
            </a:extLst>
          </p:cNvPr>
          <p:cNvPicPr>
            <a:picLocks noChangeAspect="1" noChangeArrowheads="1"/>
          </p:cNvPicPr>
          <p:nvPr/>
        </p:nvPicPr>
        <p:blipFill rotWithShape="1">
          <a:blip r:embed="rId25">
            <a:extLst>
              <a:ext uri="{28A0092B-C50C-407E-A947-70E740481C1C}">
                <a14:useLocalDpi xmlns:a14="http://schemas.microsoft.com/office/drawing/2010/main" val="0"/>
              </a:ext>
            </a:extLst>
          </a:blip>
          <a:srcRect l="8552" t="29988" r="7301" b="7339"/>
          <a:stretch/>
        </p:blipFill>
        <p:spPr bwMode="auto">
          <a:xfrm>
            <a:off x="32290200" y="16532317"/>
            <a:ext cx="2229102" cy="1415857"/>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87">
            <a:extLst>
              <a:ext uri="{FF2B5EF4-FFF2-40B4-BE49-F238E27FC236}">
                <a16:creationId xmlns:a16="http://schemas.microsoft.com/office/drawing/2014/main" id="{816CBC7D-77F7-6CA3-8245-37689DEB5CE0}"/>
              </a:ext>
            </a:extLst>
          </p:cNvPr>
          <p:cNvPicPr>
            <a:picLocks noChangeAspect="1"/>
          </p:cNvPicPr>
          <p:nvPr/>
        </p:nvPicPr>
        <p:blipFill>
          <a:blip r:embed="rId26"/>
          <a:stretch>
            <a:fillRect/>
          </a:stretch>
        </p:blipFill>
        <p:spPr>
          <a:xfrm>
            <a:off x="15812189" y="28545889"/>
            <a:ext cx="7325949" cy="3562993"/>
          </a:xfrm>
          <a:prstGeom prst="rect">
            <a:avLst/>
          </a:prstGeom>
        </p:spPr>
      </p:pic>
      <p:pic>
        <p:nvPicPr>
          <p:cNvPr id="90" name="Picture 89" descr="A white cooler with round objects inside&#10;&#10;Description automatically generated">
            <a:extLst>
              <a:ext uri="{FF2B5EF4-FFF2-40B4-BE49-F238E27FC236}">
                <a16:creationId xmlns:a16="http://schemas.microsoft.com/office/drawing/2014/main" id="{0A5AB985-D6DE-AF21-4EB8-F37657290DE7}"/>
              </a:ext>
            </a:extLst>
          </p:cNvPr>
          <p:cNvPicPr>
            <a:picLocks noChangeAspect="1"/>
          </p:cNvPicPr>
          <p:nvPr/>
        </p:nvPicPr>
        <p:blipFill rotWithShape="1">
          <a:blip r:embed="rId27"/>
          <a:srcRect l="22989" t="17002" r="4436" b="8645"/>
          <a:stretch/>
        </p:blipFill>
        <p:spPr>
          <a:xfrm rot="5400000">
            <a:off x="39707985" y="15467169"/>
            <a:ext cx="3588877" cy="3676772"/>
          </a:xfrm>
          <a:prstGeom prst="rect">
            <a:avLst/>
          </a:prstGeom>
        </p:spPr>
      </p:pic>
      <p:pic>
        <p:nvPicPr>
          <p:cNvPr id="94" name="Picture 93" descr="A cup with a metal object in it&#10;&#10;Description automatically generated">
            <a:extLst>
              <a:ext uri="{FF2B5EF4-FFF2-40B4-BE49-F238E27FC236}">
                <a16:creationId xmlns:a16="http://schemas.microsoft.com/office/drawing/2014/main" id="{ADCA46B1-3A38-3D05-4A1C-555695D533CC}"/>
              </a:ext>
            </a:extLst>
          </p:cNvPr>
          <p:cNvPicPr>
            <a:picLocks noChangeAspect="1"/>
          </p:cNvPicPr>
          <p:nvPr/>
        </p:nvPicPr>
        <p:blipFill rotWithShape="1">
          <a:blip r:embed="rId28"/>
          <a:srcRect l="1587" t="13054" r="538" b="20914"/>
          <a:stretch/>
        </p:blipFill>
        <p:spPr>
          <a:xfrm rot="5400000">
            <a:off x="36712288" y="16224432"/>
            <a:ext cx="3238547" cy="2184877"/>
          </a:xfrm>
          <a:prstGeom prst="rect">
            <a:avLst/>
          </a:prstGeom>
        </p:spPr>
      </p:pic>
      <p:pic>
        <p:nvPicPr>
          <p:cNvPr id="96" name="Picture 95" descr="A cup with a wire attached to it&#10;&#10;Description automatically generated">
            <a:extLst>
              <a:ext uri="{FF2B5EF4-FFF2-40B4-BE49-F238E27FC236}">
                <a16:creationId xmlns:a16="http://schemas.microsoft.com/office/drawing/2014/main" id="{3865300F-EC73-4755-BB65-F3D2F2D02CBE}"/>
              </a:ext>
            </a:extLst>
          </p:cNvPr>
          <p:cNvPicPr>
            <a:picLocks noChangeAspect="1"/>
          </p:cNvPicPr>
          <p:nvPr/>
        </p:nvPicPr>
        <p:blipFill rotWithShape="1">
          <a:blip r:embed="rId29"/>
          <a:srcRect l="1" t="11045" r="172" b="24584"/>
          <a:stretch/>
        </p:blipFill>
        <p:spPr>
          <a:xfrm rot="5400000">
            <a:off x="34371901" y="16332608"/>
            <a:ext cx="3238546" cy="2088288"/>
          </a:xfrm>
          <a:prstGeom prst="rect">
            <a:avLst/>
          </a:prstGeom>
        </p:spPr>
      </p:pic>
      <p:sp>
        <p:nvSpPr>
          <p:cNvPr id="97" name="Arrow: Curved Right 96">
            <a:extLst>
              <a:ext uri="{FF2B5EF4-FFF2-40B4-BE49-F238E27FC236}">
                <a16:creationId xmlns:a16="http://schemas.microsoft.com/office/drawing/2014/main" id="{709BFF30-3FA4-F96A-0295-3842290F2313}"/>
              </a:ext>
            </a:extLst>
          </p:cNvPr>
          <p:cNvSpPr/>
          <p:nvPr/>
        </p:nvSpPr>
        <p:spPr>
          <a:xfrm>
            <a:off x="15842146" y="14370572"/>
            <a:ext cx="1541740" cy="2161862"/>
          </a:xfrm>
          <a:prstGeom prst="curvedRightArrow">
            <a:avLst>
              <a:gd name="adj1" fmla="val 18304"/>
              <a:gd name="adj2" fmla="val 33393"/>
              <a:gd name="adj3" fmla="val 41475"/>
            </a:avLst>
          </a:prstGeom>
          <a:solidFill>
            <a:srgbClr val="F66600"/>
          </a:solidFill>
          <a:ln w="38100">
            <a:solidFill>
              <a:srgbClr val="2E1A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3" name="TextBox 2">
            <a:extLst>
              <a:ext uri="{FF2B5EF4-FFF2-40B4-BE49-F238E27FC236}">
                <a16:creationId xmlns:a16="http://schemas.microsoft.com/office/drawing/2014/main" id="{4C0A1423-4603-FE24-8793-94B4DECFF026}"/>
              </a:ext>
            </a:extLst>
          </p:cNvPr>
          <p:cNvSpPr txBox="1"/>
          <p:nvPr/>
        </p:nvSpPr>
        <p:spPr>
          <a:xfrm>
            <a:off x="27414112" y="16943723"/>
            <a:ext cx="492443" cy="107722"/>
          </a:xfrm>
          <a:prstGeom prst="rect">
            <a:avLst/>
          </a:prstGeom>
          <a:noFill/>
        </p:spPr>
        <p:txBody>
          <a:bodyPr wrap="none" rtlCol="0">
            <a:spAutoFit/>
          </a:bodyPr>
          <a:lstStyle/>
          <a:p>
            <a:r>
              <a:rPr lang="en-US" sz="100" dirty="0">
                <a:latin typeface="Times New Roman" panose="02020603050405020304" pitchFamily="18" charset="0"/>
                <a:cs typeface="Times New Roman" panose="02020603050405020304" pitchFamily="18" charset="0"/>
              </a:rPr>
              <a:t>Thank you, Panda Express, for your chopstick contribution</a:t>
            </a:r>
          </a:p>
        </p:txBody>
      </p:sp>
      <p:pic>
        <p:nvPicPr>
          <p:cNvPr id="21" name="Picture 20">
            <a:extLst>
              <a:ext uri="{FF2B5EF4-FFF2-40B4-BE49-F238E27FC236}">
                <a16:creationId xmlns:a16="http://schemas.microsoft.com/office/drawing/2014/main" id="{A96CC38A-6050-4755-87D6-A8B2491AA1F2}"/>
              </a:ext>
            </a:extLst>
          </p:cNvPr>
          <p:cNvPicPr>
            <a:picLocks noChangeAspect="1"/>
          </p:cNvPicPr>
          <p:nvPr/>
        </p:nvPicPr>
        <p:blipFill rotWithShape="1">
          <a:blip r:embed="rId30"/>
          <a:srcRect r="9333"/>
          <a:stretch/>
        </p:blipFill>
        <p:spPr>
          <a:xfrm>
            <a:off x="33507527" y="7203652"/>
            <a:ext cx="2858733" cy="3851819"/>
          </a:xfrm>
          <a:prstGeom prst="rect">
            <a:avLst/>
          </a:prstGeom>
        </p:spPr>
      </p:pic>
      <p:pic>
        <p:nvPicPr>
          <p:cNvPr id="23" name="Picture 22">
            <a:extLst>
              <a:ext uri="{FF2B5EF4-FFF2-40B4-BE49-F238E27FC236}">
                <a16:creationId xmlns:a16="http://schemas.microsoft.com/office/drawing/2014/main" id="{0C99CB08-2F24-16E9-A5B2-490CC1A32305}"/>
              </a:ext>
            </a:extLst>
          </p:cNvPr>
          <p:cNvPicPr>
            <a:picLocks noChangeAspect="1"/>
          </p:cNvPicPr>
          <p:nvPr/>
        </p:nvPicPr>
        <p:blipFill>
          <a:blip r:embed="rId31"/>
          <a:stretch>
            <a:fillRect/>
          </a:stretch>
        </p:blipFill>
        <p:spPr>
          <a:xfrm>
            <a:off x="37777341" y="7410279"/>
            <a:ext cx="5003591" cy="3363471"/>
          </a:xfrm>
          <a:prstGeom prst="rect">
            <a:avLst/>
          </a:prstGeom>
        </p:spPr>
      </p:pic>
      <p:sp>
        <p:nvSpPr>
          <p:cNvPr id="31" name="TextBox 30">
            <a:extLst>
              <a:ext uri="{FF2B5EF4-FFF2-40B4-BE49-F238E27FC236}">
                <a16:creationId xmlns:a16="http://schemas.microsoft.com/office/drawing/2014/main" id="{30095105-1DA4-2C8D-E512-741AD9051FE5}"/>
              </a:ext>
            </a:extLst>
          </p:cNvPr>
          <p:cNvSpPr txBox="1"/>
          <p:nvPr/>
        </p:nvSpPr>
        <p:spPr>
          <a:xfrm>
            <a:off x="15275439" y="6982965"/>
            <a:ext cx="12572441" cy="1661993"/>
          </a:xfrm>
          <a:prstGeom prst="rect">
            <a:avLst/>
          </a:prstGeom>
          <a:noFill/>
        </p:spPr>
        <p:txBody>
          <a:bodyPr wrap="square" rtlCol="0">
            <a:spAutoFit/>
          </a:bodyPr>
          <a:lstStyle/>
          <a:p>
            <a:pPr marL="457200" indent="-457200" algn="just">
              <a:buFont typeface="Arial" panose="020B0604020202020204" pitchFamily="34" charset="0"/>
              <a:buChar char="•"/>
            </a:pPr>
            <a:r>
              <a:rPr lang="en-US" sz="3400" dirty="0">
                <a:latin typeface="Times New Roman" panose="02020603050405020304" pitchFamily="18" charset="0"/>
                <a:cs typeface="Times New Roman" panose="02020603050405020304" pitchFamily="18" charset="0"/>
              </a:rPr>
              <a:t>Detailed design by the University of Surrey in the UK</a:t>
            </a:r>
          </a:p>
          <a:p>
            <a:pPr marL="457200" indent="-457200" algn="just">
              <a:buFont typeface="Arial" panose="020B0604020202020204" pitchFamily="34" charset="0"/>
              <a:buChar char="•"/>
            </a:pPr>
            <a:r>
              <a:rPr lang="en-US" sz="3400" dirty="0">
                <a:latin typeface="Times New Roman" panose="02020603050405020304" pitchFamily="18" charset="0"/>
                <a:cs typeface="Times New Roman" panose="02020603050405020304" pitchFamily="18" charset="0"/>
              </a:rPr>
              <a:t>Three different iterations of the drill</a:t>
            </a:r>
          </a:p>
          <a:p>
            <a:pPr marL="457200" indent="-457200" algn="just">
              <a:buFont typeface="Arial" panose="020B0604020202020204" pitchFamily="34" charset="0"/>
              <a:buChar char="•"/>
            </a:pPr>
            <a:r>
              <a:rPr lang="en-US" sz="3400" dirty="0">
                <a:latin typeface="Times New Roman" panose="02020603050405020304" pitchFamily="18" charset="0"/>
                <a:cs typeface="Times New Roman" panose="02020603050405020304" pitchFamily="18" charset="0"/>
              </a:rPr>
              <a:t>Basis for research conducted in this project</a:t>
            </a:r>
          </a:p>
        </p:txBody>
      </p:sp>
      <p:sp>
        <p:nvSpPr>
          <p:cNvPr id="34" name="TextBox 33">
            <a:extLst>
              <a:ext uri="{FF2B5EF4-FFF2-40B4-BE49-F238E27FC236}">
                <a16:creationId xmlns:a16="http://schemas.microsoft.com/office/drawing/2014/main" id="{F5F9FD75-CDC3-48D1-CA5E-0CA7AB0056E1}"/>
              </a:ext>
            </a:extLst>
          </p:cNvPr>
          <p:cNvSpPr txBox="1"/>
          <p:nvPr/>
        </p:nvSpPr>
        <p:spPr>
          <a:xfrm>
            <a:off x="11320723" y="20170510"/>
            <a:ext cx="2743297" cy="461665"/>
          </a:xfrm>
          <a:prstGeom prst="rect">
            <a:avLst/>
          </a:prstGeom>
          <a:noFill/>
        </p:spPr>
        <p:txBody>
          <a:bodyPr wrap="square" rtlCol="0">
            <a:spAutoFit/>
          </a:bodyPr>
          <a:lstStyle/>
          <a:p>
            <a:pPr algn="ctr"/>
            <a:r>
              <a:rPr lang="en-US" sz="1200" dirty="0">
                <a:effectLst/>
                <a:latin typeface="Times New Roman" panose="02020603050405020304" pitchFamily="18" charset="0"/>
                <a:cs typeface="Times New Roman" panose="02020603050405020304" pitchFamily="18" charset="0"/>
              </a:rPr>
              <a:t>https://doi.org/10.1115/CANEUS2006-11022</a:t>
            </a:r>
            <a:endParaRPr lang="en-US" sz="1200" dirty="0">
              <a:latin typeface="Times New Roman" panose="02020603050405020304" pitchFamily="18" charset="0"/>
              <a:cs typeface="Times New Roman" panose="02020603050405020304" pitchFamily="18" charset="0"/>
            </a:endParaRPr>
          </a:p>
        </p:txBody>
      </p:sp>
      <p:sp>
        <p:nvSpPr>
          <p:cNvPr id="41" name="TextBox 40">
            <a:extLst>
              <a:ext uri="{FF2B5EF4-FFF2-40B4-BE49-F238E27FC236}">
                <a16:creationId xmlns:a16="http://schemas.microsoft.com/office/drawing/2014/main" id="{7512B362-3F6E-E904-1487-FE320F40CED8}"/>
              </a:ext>
            </a:extLst>
          </p:cNvPr>
          <p:cNvSpPr txBox="1"/>
          <p:nvPr/>
        </p:nvSpPr>
        <p:spPr>
          <a:xfrm>
            <a:off x="10964694" y="25998738"/>
            <a:ext cx="2743297" cy="461665"/>
          </a:xfrm>
          <a:prstGeom prst="rect">
            <a:avLst/>
          </a:prstGeom>
          <a:noFill/>
        </p:spPr>
        <p:txBody>
          <a:bodyPr wrap="square" rtlCol="0">
            <a:spAutoFit/>
          </a:bodyPr>
          <a:lstStyle/>
          <a:p>
            <a:pPr algn="ctr"/>
            <a:r>
              <a:rPr lang="en-US" sz="1200" dirty="0">
                <a:effectLst/>
                <a:latin typeface="Times New Roman" panose="02020603050405020304" pitchFamily="18" charset="0"/>
                <a:cs typeface="Times New Roman" panose="02020603050405020304" pitchFamily="18" charset="0"/>
              </a:rPr>
              <a:t>https://doi.org/10.1088/1748-3190/ab8754</a:t>
            </a:r>
            <a:endParaRPr lang="en-US" sz="1200" dirty="0">
              <a:latin typeface="Times New Roman" panose="02020603050405020304" pitchFamily="18" charset="0"/>
              <a:cs typeface="Times New Roman" panose="02020603050405020304" pitchFamily="18" charset="0"/>
            </a:endParaRPr>
          </a:p>
        </p:txBody>
      </p:sp>
      <p:sp>
        <p:nvSpPr>
          <p:cNvPr id="42" name="TextBox 41">
            <a:extLst>
              <a:ext uri="{FF2B5EF4-FFF2-40B4-BE49-F238E27FC236}">
                <a16:creationId xmlns:a16="http://schemas.microsoft.com/office/drawing/2014/main" id="{DD3FBDC1-6FF0-4537-AE4F-C4DAAB4F718C}"/>
              </a:ext>
            </a:extLst>
          </p:cNvPr>
          <p:cNvSpPr txBox="1"/>
          <p:nvPr/>
        </p:nvSpPr>
        <p:spPr>
          <a:xfrm>
            <a:off x="10935291" y="31825592"/>
            <a:ext cx="2743297" cy="461665"/>
          </a:xfrm>
          <a:prstGeom prst="rect">
            <a:avLst/>
          </a:prstGeom>
          <a:noFill/>
        </p:spPr>
        <p:txBody>
          <a:bodyPr wrap="square" rtlCol="0">
            <a:spAutoFit/>
          </a:bodyPr>
          <a:lstStyle/>
          <a:p>
            <a:pPr algn="ctr"/>
            <a:r>
              <a:rPr lang="en-US" sz="1200" dirty="0">
                <a:effectLst/>
                <a:latin typeface="Times New Roman" panose="02020603050405020304" pitchFamily="18" charset="0"/>
                <a:cs typeface="Times New Roman" panose="02020603050405020304" pitchFamily="18" charset="0"/>
              </a:rPr>
              <a:t>https://doi.org/10.1007/s11214-021-00863-2</a:t>
            </a:r>
          </a:p>
        </p:txBody>
      </p:sp>
      <p:sp>
        <p:nvSpPr>
          <p:cNvPr id="46" name="TextBox 45">
            <a:extLst>
              <a:ext uri="{FF2B5EF4-FFF2-40B4-BE49-F238E27FC236}">
                <a16:creationId xmlns:a16="http://schemas.microsoft.com/office/drawing/2014/main" id="{09B765F4-1A04-3382-2B9F-FD48FD774E5B}"/>
              </a:ext>
            </a:extLst>
          </p:cNvPr>
          <p:cNvSpPr txBox="1"/>
          <p:nvPr/>
        </p:nvSpPr>
        <p:spPr>
          <a:xfrm>
            <a:off x="15768222" y="11876560"/>
            <a:ext cx="6553882" cy="461665"/>
          </a:xfrm>
          <a:prstGeom prst="rect">
            <a:avLst/>
          </a:prstGeom>
          <a:noFill/>
        </p:spPr>
        <p:txBody>
          <a:bodyPr wrap="square" rtlCol="0">
            <a:spAutoFit/>
          </a:bodyPr>
          <a:lstStyle/>
          <a:p>
            <a:r>
              <a:rPr lang="en-US" sz="1200" b="0" i="0" dirty="0">
                <a:effectLst/>
                <a:latin typeface="Times New Roman" panose="02020603050405020304" pitchFamily="18" charset="0"/>
                <a:cs typeface="Times New Roman" panose="02020603050405020304" pitchFamily="18" charset="0"/>
              </a:rPr>
              <a:t>Craig Pitcher, Mohamed </a:t>
            </a:r>
            <a:r>
              <a:rPr lang="en-US" sz="1200" b="0" i="0" dirty="0" err="1">
                <a:effectLst/>
                <a:latin typeface="Times New Roman" panose="02020603050405020304" pitchFamily="18" charset="0"/>
                <a:cs typeface="Times New Roman" panose="02020603050405020304" pitchFamily="18" charset="0"/>
              </a:rPr>
              <a:t>Alkalla</a:t>
            </a:r>
            <a:r>
              <a:rPr lang="en-US" sz="1200" b="0" i="0" dirty="0">
                <a:effectLst/>
                <a:latin typeface="Times New Roman" panose="02020603050405020304" pitchFamily="18" charset="0"/>
                <a:cs typeface="Times New Roman" panose="02020603050405020304" pitchFamily="18" charset="0"/>
              </a:rPr>
              <a:t>, Xavier Pang, Yang Gao, Development of the Third Generation of the Dual-Reciprocating Drill, 5(3), Biomimetics, 2020. doi.org/10.3390/biomimetics5030038.</a:t>
            </a:r>
            <a:endParaRPr lang="en-US" sz="1200" dirty="0">
              <a:latin typeface="Times New Roman" panose="02020603050405020304" pitchFamily="18" charset="0"/>
              <a:cs typeface="Times New Roman" panose="02020603050405020304" pitchFamily="18" charset="0"/>
            </a:endParaRPr>
          </a:p>
        </p:txBody>
      </p:sp>
      <p:sp>
        <p:nvSpPr>
          <p:cNvPr id="48" name="TextBox 47">
            <a:extLst>
              <a:ext uri="{FF2B5EF4-FFF2-40B4-BE49-F238E27FC236}">
                <a16:creationId xmlns:a16="http://schemas.microsoft.com/office/drawing/2014/main" id="{26B0109A-7BBF-5D11-90EE-8070E81A5681}"/>
              </a:ext>
            </a:extLst>
          </p:cNvPr>
          <p:cNvSpPr txBox="1"/>
          <p:nvPr/>
        </p:nvSpPr>
        <p:spPr>
          <a:xfrm>
            <a:off x="10823585" y="28654222"/>
            <a:ext cx="3025514" cy="646331"/>
          </a:xfrm>
          <a:prstGeom prst="rect">
            <a:avLst/>
          </a:prstGeom>
          <a:noFill/>
        </p:spPr>
        <p:txBody>
          <a:bodyPr wrap="square" rtlCol="0">
            <a:spAutoFit/>
          </a:bodyPr>
          <a:lstStyle/>
          <a:p>
            <a:r>
              <a:rPr lang="en-US" sz="1200" dirty="0"/>
              <a:t>https://besgroup.org/2022/01/11/parasitoid-wasp-3-drilling-with-ovipositor-that-is-3-to-4-times-its-body-length/</a:t>
            </a:r>
          </a:p>
        </p:txBody>
      </p:sp>
    </p:spTree>
    <p:extLst>
      <p:ext uri="{BB962C8B-B14F-4D97-AF65-F5344CB8AC3E}">
        <p14:creationId xmlns:p14="http://schemas.microsoft.com/office/powerpoint/2010/main" val="28427997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2_Office Theme">
  <a:themeElements>
    <a:clrScheme name="Custom 7">
      <a:dk1>
        <a:srgbClr val="000000"/>
      </a:dk1>
      <a:lt1>
        <a:srgbClr val="FFFFFF"/>
      </a:lt1>
      <a:dk2>
        <a:srgbClr val="2E1A47"/>
      </a:dk2>
      <a:lt2>
        <a:srgbClr val="E7E6E6"/>
      </a:lt2>
      <a:accent1>
        <a:srgbClr val="512C80"/>
      </a:accent1>
      <a:accent2>
        <a:srgbClr val="F56600"/>
      </a:accent2>
      <a:accent3>
        <a:srgbClr val="C8C9C7"/>
      </a:accent3>
      <a:accent4>
        <a:srgbClr val="EFDBB2"/>
      </a:accent4>
      <a:accent5>
        <a:srgbClr val="005EB8"/>
      </a:accent5>
      <a:accent6>
        <a:srgbClr val="00205B"/>
      </a:accent6>
      <a:hlink>
        <a:srgbClr val="546123"/>
      </a:hlink>
      <a:folHlink>
        <a:srgbClr val="B94700"/>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BD0AE5FE-1354-394A-AB81-3689E1929584}" vid="{5B9790B8-21B2-5049-9787-FD1D3578336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fe4128af-77f1-4369-84b2-d5f6ffe87b65">
      <Terms xmlns="http://schemas.microsoft.com/office/infopath/2007/PartnerControls"/>
    </lcf76f155ced4ddcb4097134ff3c332f>
    <TaxCatchAll xmlns="07f55d86-9795-4e24-bc8c-f9bb2a32076b"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E941AC46FD0FC4C9D14B9F5AD0AEE72" ma:contentTypeVersion="12" ma:contentTypeDescription="Create a new document." ma:contentTypeScope="" ma:versionID="24dc3dddb35f4ecccc8376ec0f203704">
  <xsd:schema xmlns:xsd="http://www.w3.org/2001/XMLSchema" xmlns:xs="http://www.w3.org/2001/XMLSchema" xmlns:p="http://schemas.microsoft.com/office/2006/metadata/properties" xmlns:ns2="fe4128af-77f1-4369-84b2-d5f6ffe87b65" xmlns:ns3="07f55d86-9795-4e24-bc8c-f9bb2a32076b" targetNamespace="http://schemas.microsoft.com/office/2006/metadata/properties" ma:root="true" ma:fieldsID="e809d5ab69d02e1773558bc066f056e5" ns2:_="" ns3:_="">
    <xsd:import namespace="fe4128af-77f1-4369-84b2-d5f6ffe87b65"/>
    <xsd:import namespace="07f55d86-9795-4e24-bc8c-f9bb2a32076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DateTaken"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e4128af-77f1-4369-84b2-d5f6ffe87b6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8e6246e5-a6e5-4eb2-9fa7-364669911932" ma:termSetId="09814cd3-568e-fe90-9814-8d621ff8fb84" ma:anchorId="fba54fb3-c3e1-fe81-a776-ca4b69148c4d" ma:open="true" ma:isKeyword="false">
      <xsd:complexType>
        <xsd:sequence>
          <xsd:element ref="pc:Terms" minOccurs="0" maxOccurs="1"/>
        </xsd:sequence>
      </xsd:complex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7f55d86-9795-4e24-bc8c-f9bb2a32076b"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2d8ba495-4274-4b4c-9cb3-4f17a89556bb}" ma:internalName="TaxCatchAll" ma:showField="CatchAllData" ma:web="07f55d86-9795-4e24-bc8c-f9bb2a32076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0DF18DC-19D2-4B61-9808-9EAE5A92072B}">
  <ds:schemaRefs>
    <ds:schemaRef ds:uri="http://schemas.microsoft.com/office/2006/metadata/properties"/>
    <ds:schemaRef ds:uri="http://schemas.microsoft.com/office/infopath/2007/PartnerControls"/>
    <ds:schemaRef ds:uri="fe4128af-77f1-4369-84b2-d5f6ffe87b65"/>
    <ds:schemaRef ds:uri="http://schemas.openxmlformats.org/package/2006/metadata/core-properties"/>
    <ds:schemaRef ds:uri="http://schemas.microsoft.com/office/2006/documentManagement/types"/>
    <ds:schemaRef ds:uri="http://purl.org/dc/terms/"/>
    <ds:schemaRef ds:uri="07f55d86-9795-4e24-bc8c-f9bb2a32076b"/>
    <ds:schemaRef ds:uri="http://www.w3.org/XML/1998/namespace"/>
    <ds:schemaRef ds:uri="http://purl.org/dc/dcmitype/"/>
    <ds:schemaRef ds:uri="http://purl.org/dc/elements/1.1/"/>
  </ds:schemaRefs>
</ds:datastoreItem>
</file>

<file path=customXml/itemProps2.xml><?xml version="1.0" encoding="utf-8"?>
<ds:datastoreItem xmlns:ds="http://schemas.openxmlformats.org/officeDocument/2006/customXml" ds:itemID="{56AD31D9-84FD-44E0-B0A9-07C522911076}">
  <ds:schemaRefs>
    <ds:schemaRef ds:uri="http://schemas.microsoft.com/sharepoint/v3/contenttype/forms"/>
  </ds:schemaRefs>
</ds:datastoreItem>
</file>

<file path=customXml/itemProps3.xml><?xml version="1.0" encoding="utf-8"?>
<ds:datastoreItem xmlns:ds="http://schemas.openxmlformats.org/officeDocument/2006/customXml" ds:itemID="{92C85B44-420F-4B46-8244-C40B2FD8129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e4128af-77f1-4369-84b2-d5f6ffe87b65"/>
    <ds:schemaRef ds:uri="07f55d86-9795-4e24-bc8c-f9bb2a32076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2_Office Theme</Template>
  <TotalTime>7155</TotalTime>
  <Words>1105</Words>
  <Application>Microsoft Office PowerPoint</Application>
  <PresentationFormat>Custom</PresentationFormat>
  <Paragraphs>60</Paragraphs>
  <Slides>1</Slides>
  <Notes>1</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vt:i4>
      </vt:variant>
    </vt:vector>
  </HeadingPairs>
  <TitlesOfParts>
    <vt:vector size="13" baseType="lpstr">
      <vt:lpstr>Arial,Sans-Serif</vt:lpstr>
      <vt:lpstr>System Font Regular</vt:lpstr>
      <vt:lpstr>Trade Gothic LT Std</vt:lpstr>
      <vt:lpstr>Arial</vt:lpstr>
      <vt:lpstr>Calibri</vt:lpstr>
      <vt:lpstr>Franklin Gothic Book</vt:lpstr>
      <vt:lpstr>Franklin Gothic Medium</vt:lpstr>
      <vt:lpstr>Roboto</vt:lpstr>
      <vt:lpstr>Sabon Next LT</vt:lpstr>
      <vt:lpstr>Times New Roman</vt:lpstr>
      <vt:lpstr>Wingdings</vt:lpstr>
      <vt:lpstr>2_Office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Qiushi Chen</dc:creator>
  <cp:lastModifiedBy>Jasmine Hagerty</cp:lastModifiedBy>
  <cp:revision>37</cp:revision>
  <dcterms:created xsi:type="dcterms:W3CDTF">2023-03-23T12:50:36Z</dcterms:created>
  <dcterms:modified xsi:type="dcterms:W3CDTF">2024-07-26T19:33:32Z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0x0101006F8335CE033B184EB3628BA198D56E28</vt:lpwstr>
  </property>
  <property fmtid="{D5CDD505-2E9C-101B-9397-08002B2CF9AE}" pid="3" name="MediaServiceImageTags">
    <vt:lpwstr/>
  </property>
</Properties>
</file>